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006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48632" y="410765"/>
            <a:ext cx="3509367" cy="832246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69235" y="2313457"/>
            <a:ext cx="2313432" cy="675106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8135" y="2345436"/>
            <a:ext cx="2145030" cy="537845"/>
          </a:xfrm>
          <a:custGeom>
            <a:avLst/>
            <a:gdLst/>
            <a:ahLst/>
            <a:cxnLst/>
            <a:rect l="l" t="t" r="r" b="b"/>
            <a:pathLst>
              <a:path w="2145029" h="537844">
                <a:moveTo>
                  <a:pt x="1922906" y="0"/>
                </a:moveTo>
                <a:lnTo>
                  <a:pt x="221995" y="0"/>
                </a:lnTo>
                <a:lnTo>
                  <a:pt x="177270" y="4507"/>
                </a:lnTo>
                <a:lnTo>
                  <a:pt x="135606" y="17434"/>
                </a:lnTo>
                <a:lnTo>
                  <a:pt x="97897" y="37893"/>
                </a:lnTo>
                <a:lnTo>
                  <a:pt x="65039" y="64992"/>
                </a:lnTo>
                <a:lnTo>
                  <a:pt x="37926" y="97842"/>
                </a:lnTo>
                <a:lnTo>
                  <a:pt x="17452" y="135552"/>
                </a:lnTo>
                <a:lnTo>
                  <a:pt x="4512" y="177233"/>
                </a:lnTo>
                <a:lnTo>
                  <a:pt x="0" y="221996"/>
                </a:lnTo>
                <a:lnTo>
                  <a:pt x="0" y="315722"/>
                </a:lnTo>
                <a:lnTo>
                  <a:pt x="4512" y="360489"/>
                </a:lnTo>
                <a:lnTo>
                  <a:pt x="17452" y="402185"/>
                </a:lnTo>
                <a:lnTo>
                  <a:pt x="37926" y="439916"/>
                </a:lnTo>
                <a:lnTo>
                  <a:pt x="65039" y="472789"/>
                </a:lnTo>
                <a:lnTo>
                  <a:pt x="97897" y="499911"/>
                </a:lnTo>
                <a:lnTo>
                  <a:pt x="135606" y="520390"/>
                </a:lnTo>
                <a:lnTo>
                  <a:pt x="177270" y="533332"/>
                </a:lnTo>
                <a:lnTo>
                  <a:pt x="221995" y="537845"/>
                </a:lnTo>
                <a:lnTo>
                  <a:pt x="1922906" y="537845"/>
                </a:lnTo>
                <a:lnTo>
                  <a:pt x="1967674" y="533332"/>
                </a:lnTo>
                <a:lnTo>
                  <a:pt x="2009370" y="520390"/>
                </a:lnTo>
                <a:lnTo>
                  <a:pt x="2047101" y="499911"/>
                </a:lnTo>
                <a:lnTo>
                  <a:pt x="2079974" y="472789"/>
                </a:lnTo>
                <a:lnTo>
                  <a:pt x="2107096" y="439916"/>
                </a:lnTo>
                <a:lnTo>
                  <a:pt x="2127575" y="402185"/>
                </a:lnTo>
                <a:lnTo>
                  <a:pt x="2140517" y="360489"/>
                </a:lnTo>
                <a:lnTo>
                  <a:pt x="2145029" y="315722"/>
                </a:lnTo>
                <a:lnTo>
                  <a:pt x="2145029" y="221996"/>
                </a:lnTo>
                <a:lnTo>
                  <a:pt x="2140517" y="177233"/>
                </a:lnTo>
                <a:lnTo>
                  <a:pt x="2127575" y="135552"/>
                </a:lnTo>
                <a:lnTo>
                  <a:pt x="2107096" y="97842"/>
                </a:lnTo>
                <a:lnTo>
                  <a:pt x="2079974" y="64992"/>
                </a:lnTo>
                <a:lnTo>
                  <a:pt x="2047101" y="37893"/>
                </a:lnTo>
                <a:lnTo>
                  <a:pt x="2009370" y="17434"/>
                </a:lnTo>
                <a:lnTo>
                  <a:pt x="1967674" y="4507"/>
                </a:lnTo>
                <a:lnTo>
                  <a:pt x="1922906" y="0"/>
                </a:lnTo>
                <a:close/>
              </a:path>
            </a:pathLst>
          </a:custGeom>
          <a:solidFill>
            <a:srgbClr val="0A5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Conector: angular 123">
            <a:extLst>
              <a:ext uri="{FF2B5EF4-FFF2-40B4-BE49-F238E27FC236}">
                <a16:creationId xmlns="" xmlns:a16="http://schemas.microsoft.com/office/drawing/2014/main" id="{9E1EC100-C0B4-C685-4B27-FF0A2F903702}"/>
              </a:ext>
            </a:extLst>
          </p:cNvPr>
          <p:cNvCxnSpPr/>
          <p:nvPr/>
        </p:nvCxnSpPr>
        <p:spPr>
          <a:xfrm rot="10800000" flipV="1">
            <a:off x="1905002" y="4609451"/>
            <a:ext cx="678459" cy="529948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bject 2"/>
          <p:cNvSpPr txBox="1"/>
          <p:nvPr/>
        </p:nvSpPr>
        <p:spPr>
          <a:xfrm>
            <a:off x="2514726" y="2468625"/>
            <a:ext cx="1832610" cy="278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s-MX" sz="800" b="1" dirty="0">
                <a:solidFill>
                  <a:srgbClr val="FFFFFF"/>
                </a:solidFill>
                <a:latin typeface="Calibri"/>
                <a:cs typeface="Calibri"/>
              </a:rPr>
              <a:t>M.V.I.</a:t>
            </a:r>
            <a:r>
              <a:rPr lang="es-MX" sz="800" b="1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MX" sz="800" b="1" dirty="0">
                <a:solidFill>
                  <a:srgbClr val="FFFFFF"/>
                </a:solidFill>
                <a:latin typeface="Calibri"/>
                <a:cs typeface="Calibri"/>
              </a:rPr>
              <a:t>David</a:t>
            </a:r>
            <a:r>
              <a:rPr lang="es-MX" sz="80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MX" sz="800" b="1" dirty="0">
                <a:solidFill>
                  <a:srgbClr val="FFFFFF"/>
                </a:solidFill>
                <a:latin typeface="Calibri"/>
                <a:cs typeface="Calibri"/>
              </a:rPr>
              <a:t>Eduardo</a:t>
            </a:r>
            <a:r>
              <a:rPr lang="es-MX" sz="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MX" sz="800" b="1" dirty="0">
                <a:solidFill>
                  <a:srgbClr val="FFFFFF"/>
                </a:solidFill>
                <a:latin typeface="Calibri"/>
                <a:cs typeface="Calibri"/>
              </a:rPr>
              <a:t>Paniagua</a:t>
            </a:r>
            <a:r>
              <a:rPr lang="es-MX" sz="8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MX" sz="800" b="1" spc="-10" dirty="0">
                <a:solidFill>
                  <a:srgbClr val="FFFFFF"/>
                </a:solidFill>
                <a:latin typeface="Calibri"/>
                <a:cs typeface="Calibri"/>
              </a:rPr>
              <a:t>Rodríguez</a:t>
            </a:r>
            <a:endParaRPr lang="es-MX" sz="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s-MX" sz="800" dirty="0">
                <a:solidFill>
                  <a:srgbClr val="FFFFFF"/>
                </a:solidFill>
                <a:latin typeface="Calibri"/>
                <a:cs typeface="Calibri"/>
              </a:rPr>
              <a:t>Secretario</a:t>
            </a:r>
            <a:r>
              <a:rPr lang="es-MX" sz="8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MX" sz="800" spc="-10" dirty="0">
                <a:solidFill>
                  <a:srgbClr val="FFFFFF"/>
                </a:solidFill>
                <a:latin typeface="Calibri"/>
                <a:cs typeface="Calibri"/>
              </a:rPr>
              <a:t>Técnico</a:t>
            </a:r>
            <a:endParaRPr lang="es-MX" sz="8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289543" y="4331334"/>
            <a:ext cx="2456815" cy="556260"/>
            <a:chOff x="2215895" y="4337329"/>
            <a:chExt cx="2456815" cy="5562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15895" y="4337329"/>
              <a:ext cx="2456687" cy="5562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308605" y="4370451"/>
              <a:ext cx="2284730" cy="421640"/>
            </a:xfrm>
            <a:custGeom>
              <a:avLst/>
              <a:gdLst/>
              <a:ahLst/>
              <a:cxnLst/>
              <a:rect l="l" t="t" r="r" b="b"/>
              <a:pathLst>
                <a:path w="2284729" h="421639">
                  <a:moveTo>
                    <a:pt x="2110485" y="0"/>
                  </a:moveTo>
                  <a:lnTo>
                    <a:pt x="173862" y="0"/>
                  </a:lnTo>
                  <a:lnTo>
                    <a:pt x="127646" y="6211"/>
                  </a:lnTo>
                  <a:lnTo>
                    <a:pt x="86115" y="23744"/>
                  </a:lnTo>
                  <a:lnTo>
                    <a:pt x="50926" y="50942"/>
                  </a:lnTo>
                  <a:lnTo>
                    <a:pt x="23739" y="86153"/>
                  </a:lnTo>
                  <a:lnTo>
                    <a:pt x="6211" y="127720"/>
                  </a:lnTo>
                  <a:lnTo>
                    <a:pt x="0" y="173989"/>
                  </a:lnTo>
                  <a:lnTo>
                    <a:pt x="0" y="247396"/>
                  </a:lnTo>
                  <a:lnTo>
                    <a:pt x="6211" y="293621"/>
                  </a:lnTo>
                  <a:lnTo>
                    <a:pt x="23739" y="335176"/>
                  </a:lnTo>
                  <a:lnTo>
                    <a:pt x="50926" y="370395"/>
                  </a:lnTo>
                  <a:lnTo>
                    <a:pt x="86115" y="397613"/>
                  </a:lnTo>
                  <a:lnTo>
                    <a:pt x="127646" y="415165"/>
                  </a:lnTo>
                  <a:lnTo>
                    <a:pt x="173862" y="421386"/>
                  </a:lnTo>
                  <a:lnTo>
                    <a:pt x="2110485" y="421386"/>
                  </a:lnTo>
                  <a:lnTo>
                    <a:pt x="2156702" y="415165"/>
                  </a:lnTo>
                  <a:lnTo>
                    <a:pt x="2198233" y="397613"/>
                  </a:lnTo>
                  <a:lnTo>
                    <a:pt x="2233421" y="370395"/>
                  </a:lnTo>
                  <a:lnTo>
                    <a:pt x="2260609" y="335176"/>
                  </a:lnTo>
                  <a:lnTo>
                    <a:pt x="2278137" y="293621"/>
                  </a:lnTo>
                  <a:lnTo>
                    <a:pt x="2284348" y="247396"/>
                  </a:lnTo>
                  <a:lnTo>
                    <a:pt x="2284348" y="173989"/>
                  </a:lnTo>
                  <a:lnTo>
                    <a:pt x="2278137" y="127720"/>
                  </a:lnTo>
                  <a:lnTo>
                    <a:pt x="2260609" y="86153"/>
                  </a:lnTo>
                  <a:lnTo>
                    <a:pt x="2233422" y="50942"/>
                  </a:lnTo>
                  <a:lnTo>
                    <a:pt x="2198233" y="23744"/>
                  </a:lnTo>
                  <a:lnTo>
                    <a:pt x="2156702" y="6211"/>
                  </a:lnTo>
                  <a:lnTo>
                    <a:pt x="2110485" y="0"/>
                  </a:lnTo>
                  <a:close/>
                </a:path>
              </a:pathLst>
            </a:custGeom>
            <a:solidFill>
              <a:srgbClr val="3D8B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610104" y="4435855"/>
            <a:ext cx="1680845" cy="278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Lic.</a:t>
            </a:r>
            <a:r>
              <a:rPr sz="8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Edgar</a:t>
            </a:r>
            <a:r>
              <a:rPr sz="8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Aarón</a:t>
            </a:r>
            <a:r>
              <a:rPr sz="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Velázquez</a:t>
            </a:r>
            <a:r>
              <a:rPr sz="800" b="1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Hernández</a:t>
            </a:r>
            <a:endParaRPr sz="800">
              <a:latin typeface="Calibri"/>
              <a:cs typeface="Calibri"/>
            </a:endParaRPr>
          </a:p>
          <a:p>
            <a:pPr marL="56515">
              <a:lnSpc>
                <a:spcPct val="100000"/>
              </a:lnSpc>
              <a:spcBef>
                <a:spcPts val="35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Director</a:t>
            </a:r>
            <a:r>
              <a:rPr sz="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Evaluación</a:t>
            </a:r>
            <a:r>
              <a:rPr sz="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8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Seguimiento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666488" y="6893077"/>
            <a:ext cx="2192020" cy="556260"/>
            <a:chOff x="4666488" y="6893077"/>
            <a:chExt cx="2192020" cy="55626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66488" y="6893077"/>
              <a:ext cx="2191512" cy="55623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753483" y="6924802"/>
              <a:ext cx="2054860" cy="421640"/>
            </a:xfrm>
            <a:custGeom>
              <a:avLst/>
              <a:gdLst/>
              <a:ahLst/>
              <a:cxnLst/>
              <a:rect l="l" t="t" r="r" b="b"/>
              <a:pathLst>
                <a:path w="2054859" h="421640">
                  <a:moveTo>
                    <a:pt x="1880996" y="0"/>
                  </a:moveTo>
                  <a:lnTo>
                    <a:pt x="173989" y="0"/>
                  </a:lnTo>
                  <a:lnTo>
                    <a:pt x="127764" y="6220"/>
                  </a:lnTo>
                  <a:lnTo>
                    <a:pt x="86209" y="23772"/>
                  </a:lnTo>
                  <a:lnTo>
                    <a:pt x="50990" y="50990"/>
                  </a:lnTo>
                  <a:lnTo>
                    <a:pt x="23772" y="86209"/>
                  </a:lnTo>
                  <a:lnTo>
                    <a:pt x="6220" y="127764"/>
                  </a:lnTo>
                  <a:lnTo>
                    <a:pt x="0" y="173990"/>
                  </a:lnTo>
                  <a:lnTo>
                    <a:pt x="0" y="247396"/>
                  </a:lnTo>
                  <a:lnTo>
                    <a:pt x="6220" y="293665"/>
                  </a:lnTo>
                  <a:lnTo>
                    <a:pt x="23772" y="335232"/>
                  </a:lnTo>
                  <a:lnTo>
                    <a:pt x="50990" y="370443"/>
                  </a:lnTo>
                  <a:lnTo>
                    <a:pt x="86209" y="397641"/>
                  </a:lnTo>
                  <a:lnTo>
                    <a:pt x="127764" y="415174"/>
                  </a:lnTo>
                  <a:lnTo>
                    <a:pt x="173989" y="421386"/>
                  </a:lnTo>
                  <a:lnTo>
                    <a:pt x="1880996" y="421386"/>
                  </a:lnTo>
                  <a:lnTo>
                    <a:pt x="1927213" y="415174"/>
                  </a:lnTo>
                  <a:lnTo>
                    <a:pt x="1968744" y="397641"/>
                  </a:lnTo>
                  <a:lnTo>
                    <a:pt x="2003933" y="370443"/>
                  </a:lnTo>
                  <a:lnTo>
                    <a:pt x="2031120" y="335232"/>
                  </a:lnTo>
                  <a:lnTo>
                    <a:pt x="2048648" y="293665"/>
                  </a:lnTo>
                  <a:lnTo>
                    <a:pt x="2054860" y="247396"/>
                  </a:lnTo>
                  <a:lnTo>
                    <a:pt x="2054860" y="173990"/>
                  </a:lnTo>
                  <a:lnTo>
                    <a:pt x="2048648" y="127764"/>
                  </a:lnTo>
                  <a:lnTo>
                    <a:pt x="2031120" y="86209"/>
                  </a:lnTo>
                  <a:lnTo>
                    <a:pt x="2003933" y="50990"/>
                  </a:lnTo>
                  <a:lnTo>
                    <a:pt x="1968744" y="23772"/>
                  </a:lnTo>
                  <a:lnTo>
                    <a:pt x="1927213" y="6220"/>
                  </a:lnTo>
                  <a:lnTo>
                    <a:pt x="1880996" y="0"/>
                  </a:lnTo>
                  <a:close/>
                </a:path>
              </a:pathLst>
            </a:custGeom>
            <a:solidFill>
              <a:srgbClr val="9DC3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996434" y="6927850"/>
            <a:ext cx="1569720" cy="4032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M.R.H.</a:t>
            </a:r>
            <a:r>
              <a:rPr sz="8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Edgar</a:t>
            </a:r>
            <a:r>
              <a:rPr sz="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la</a:t>
            </a:r>
            <a:r>
              <a:rPr sz="800" b="1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Cruz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Delgado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ct val="102499"/>
              </a:lnSpc>
              <a:spcBef>
                <a:spcPts val="15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Jefe</a:t>
            </a:r>
            <a:r>
              <a:rPr sz="8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departamento</a:t>
            </a:r>
            <a:r>
              <a:rPr sz="8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Consulta</a:t>
            </a:r>
            <a:r>
              <a:rPr sz="8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5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sz="8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Atención</a:t>
            </a:r>
            <a:r>
              <a:rPr sz="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Ciudadana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354579" y="6893077"/>
            <a:ext cx="2228215" cy="556260"/>
            <a:chOff x="2354579" y="6893077"/>
            <a:chExt cx="2228215" cy="556260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54579" y="6893077"/>
              <a:ext cx="2228088" cy="556234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442336" y="6924802"/>
              <a:ext cx="2061210" cy="421640"/>
            </a:xfrm>
            <a:custGeom>
              <a:avLst/>
              <a:gdLst/>
              <a:ahLst/>
              <a:cxnLst/>
              <a:rect l="l" t="t" r="r" b="b"/>
              <a:pathLst>
                <a:path w="2061210" h="421640">
                  <a:moveTo>
                    <a:pt x="1886839" y="0"/>
                  </a:moveTo>
                  <a:lnTo>
                    <a:pt x="173989" y="0"/>
                  </a:lnTo>
                  <a:lnTo>
                    <a:pt x="127720" y="6220"/>
                  </a:lnTo>
                  <a:lnTo>
                    <a:pt x="86153" y="23772"/>
                  </a:lnTo>
                  <a:lnTo>
                    <a:pt x="50942" y="50990"/>
                  </a:lnTo>
                  <a:lnTo>
                    <a:pt x="23744" y="86209"/>
                  </a:lnTo>
                  <a:lnTo>
                    <a:pt x="6211" y="127764"/>
                  </a:lnTo>
                  <a:lnTo>
                    <a:pt x="0" y="173990"/>
                  </a:lnTo>
                  <a:lnTo>
                    <a:pt x="0" y="247396"/>
                  </a:lnTo>
                  <a:lnTo>
                    <a:pt x="6211" y="293665"/>
                  </a:lnTo>
                  <a:lnTo>
                    <a:pt x="23744" y="335232"/>
                  </a:lnTo>
                  <a:lnTo>
                    <a:pt x="50942" y="370443"/>
                  </a:lnTo>
                  <a:lnTo>
                    <a:pt x="86153" y="397641"/>
                  </a:lnTo>
                  <a:lnTo>
                    <a:pt x="127720" y="415174"/>
                  </a:lnTo>
                  <a:lnTo>
                    <a:pt x="173989" y="421386"/>
                  </a:lnTo>
                  <a:lnTo>
                    <a:pt x="1886839" y="421386"/>
                  </a:lnTo>
                  <a:lnTo>
                    <a:pt x="1933108" y="415174"/>
                  </a:lnTo>
                  <a:lnTo>
                    <a:pt x="1974675" y="397641"/>
                  </a:lnTo>
                  <a:lnTo>
                    <a:pt x="2009886" y="370443"/>
                  </a:lnTo>
                  <a:lnTo>
                    <a:pt x="2037084" y="335232"/>
                  </a:lnTo>
                  <a:lnTo>
                    <a:pt x="2054617" y="293665"/>
                  </a:lnTo>
                  <a:lnTo>
                    <a:pt x="2060828" y="247396"/>
                  </a:lnTo>
                  <a:lnTo>
                    <a:pt x="2060828" y="173990"/>
                  </a:lnTo>
                  <a:lnTo>
                    <a:pt x="2054617" y="127764"/>
                  </a:lnTo>
                  <a:lnTo>
                    <a:pt x="2037084" y="86209"/>
                  </a:lnTo>
                  <a:lnTo>
                    <a:pt x="2009886" y="50990"/>
                  </a:lnTo>
                  <a:lnTo>
                    <a:pt x="1974675" y="23772"/>
                  </a:lnTo>
                  <a:lnTo>
                    <a:pt x="1933108" y="6220"/>
                  </a:lnTo>
                  <a:lnTo>
                    <a:pt x="1886839" y="0"/>
                  </a:lnTo>
                  <a:close/>
                </a:path>
              </a:pathLst>
            </a:custGeom>
            <a:solidFill>
              <a:srgbClr val="9DC3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756154" y="6927850"/>
            <a:ext cx="1433830" cy="4032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2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L.A.E.</a:t>
            </a:r>
            <a:r>
              <a:rPr sz="800" b="1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Geraldin</a:t>
            </a:r>
            <a:r>
              <a:rPr sz="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Muñoz</a:t>
            </a:r>
            <a:r>
              <a:rPr sz="8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Herrera</a:t>
            </a:r>
            <a:endParaRPr sz="800">
              <a:latin typeface="Calibri"/>
              <a:cs typeface="Calibri"/>
            </a:endParaRPr>
          </a:p>
          <a:p>
            <a:pPr marL="472440" marR="5080" indent="-460375">
              <a:lnSpc>
                <a:spcPct val="102499"/>
              </a:lnSpc>
              <a:spcBef>
                <a:spcPts val="15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Jefa</a:t>
            </a:r>
            <a:r>
              <a:rPr sz="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departamento</a:t>
            </a:r>
            <a:r>
              <a:rPr sz="8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Mejora</a:t>
            </a:r>
            <a:r>
              <a:rPr sz="8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Regulatoria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0" y="6911252"/>
            <a:ext cx="2141855" cy="527685"/>
            <a:chOff x="0" y="6911252"/>
            <a:chExt cx="2141855" cy="527685"/>
          </a:xfrm>
        </p:grpSpPr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6911252"/>
              <a:ext cx="2141360" cy="52744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5078" y="6925945"/>
              <a:ext cx="2054860" cy="419100"/>
            </a:xfrm>
            <a:custGeom>
              <a:avLst/>
              <a:gdLst/>
              <a:ahLst/>
              <a:cxnLst/>
              <a:rect l="l" t="t" r="r" b="b"/>
              <a:pathLst>
                <a:path w="2054860" h="419100">
                  <a:moveTo>
                    <a:pt x="1881826" y="0"/>
                  </a:moveTo>
                  <a:lnTo>
                    <a:pt x="172977" y="0"/>
                  </a:lnTo>
                  <a:lnTo>
                    <a:pt x="126993" y="6180"/>
                  </a:lnTo>
                  <a:lnTo>
                    <a:pt x="85673" y="23621"/>
                  </a:lnTo>
                  <a:lnTo>
                    <a:pt x="50664" y="50672"/>
                  </a:lnTo>
                  <a:lnTo>
                    <a:pt x="23616" y="85682"/>
                  </a:lnTo>
                  <a:lnTo>
                    <a:pt x="6179" y="126999"/>
                  </a:lnTo>
                  <a:lnTo>
                    <a:pt x="0" y="172973"/>
                  </a:lnTo>
                  <a:lnTo>
                    <a:pt x="0" y="246125"/>
                  </a:lnTo>
                  <a:lnTo>
                    <a:pt x="6179" y="292099"/>
                  </a:lnTo>
                  <a:lnTo>
                    <a:pt x="23616" y="333417"/>
                  </a:lnTo>
                  <a:lnTo>
                    <a:pt x="50664" y="368426"/>
                  </a:lnTo>
                  <a:lnTo>
                    <a:pt x="85673" y="395477"/>
                  </a:lnTo>
                  <a:lnTo>
                    <a:pt x="126993" y="412919"/>
                  </a:lnTo>
                  <a:lnTo>
                    <a:pt x="172977" y="419099"/>
                  </a:lnTo>
                  <a:lnTo>
                    <a:pt x="1881826" y="419099"/>
                  </a:lnTo>
                  <a:lnTo>
                    <a:pt x="1927800" y="412919"/>
                  </a:lnTo>
                  <a:lnTo>
                    <a:pt x="1969117" y="395477"/>
                  </a:lnTo>
                  <a:lnTo>
                    <a:pt x="2004127" y="368426"/>
                  </a:lnTo>
                  <a:lnTo>
                    <a:pt x="2031178" y="333417"/>
                  </a:lnTo>
                  <a:lnTo>
                    <a:pt x="2048619" y="292099"/>
                  </a:lnTo>
                  <a:lnTo>
                    <a:pt x="2054800" y="246125"/>
                  </a:lnTo>
                  <a:lnTo>
                    <a:pt x="2054800" y="172973"/>
                  </a:lnTo>
                  <a:lnTo>
                    <a:pt x="2048619" y="126999"/>
                  </a:lnTo>
                  <a:lnTo>
                    <a:pt x="2031178" y="85682"/>
                  </a:lnTo>
                  <a:lnTo>
                    <a:pt x="2004127" y="50672"/>
                  </a:lnTo>
                  <a:lnTo>
                    <a:pt x="1969117" y="23621"/>
                  </a:lnTo>
                  <a:lnTo>
                    <a:pt x="1927800" y="6180"/>
                  </a:lnTo>
                  <a:lnTo>
                    <a:pt x="1881826" y="0"/>
                  </a:lnTo>
                  <a:close/>
                </a:path>
              </a:pathLst>
            </a:custGeom>
            <a:solidFill>
              <a:srgbClr val="9DC3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89052" y="6927850"/>
            <a:ext cx="1525905" cy="4032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2540" algn="ctr">
              <a:lnSpc>
                <a:spcPct val="103099"/>
              </a:lnSpc>
              <a:spcBef>
                <a:spcPts val="9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Ing.</a:t>
            </a:r>
            <a:r>
              <a:rPr sz="800" b="1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José</a:t>
            </a:r>
            <a:r>
              <a:rPr sz="8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Abraham</a:t>
            </a:r>
            <a:r>
              <a:rPr sz="8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Luna</a:t>
            </a:r>
            <a:r>
              <a:rPr sz="80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Ruedas</a:t>
            </a:r>
            <a:r>
              <a:rPr sz="800" b="1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Jefe</a:t>
            </a:r>
            <a:r>
              <a:rPr sz="8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departamento</a:t>
            </a:r>
            <a:r>
              <a:rPr sz="8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Gobierno</a:t>
            </a:r>
            <a:r>
              <a:rPr sz="800" spc="5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Digital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-30429" y="4945058"/>
            <a:ext cx="2074545" cy="461009"/>
            <a:chOff x="38086" y="4939050"/>
            <a:chExt cx="2074545" cy="461009"/>
          </a:xfrm>
        </p:grpSpPr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086" y="4939050"/>
              <a:ext cx="2074190" cy="46070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05609" y="4952999"/>
              <a:ext cx="1945005" cy="363220"/>
            </a:xfrm>
            <a:custGeom>
              <a:avLst/>
              <a:gdLst/>
              <a:ahLst/>
              <a:cxnLst/>
              <a:rect l="l" t="t" r="r" b="b"/>
              <a:pathLst>
                <a:path w="1945005" h="363220">
                  <a:moveTo>
                    <a:pt x="1794818" y="0"/>
                  </a:moveTo>
                  <a:lnTo>
                    <a:pt x="149889" y="0"/>
                  </a:lnTo>
                  <a:lnTo>
                    <a:pt x="102513" y="7636"/>
                  </a:lnTo>
                  <a:lnTo>
                    <a:pt x="61367" y="28903"/>
                  </a:lnTo>
                  <a:lnTo>
                    <a:pt x="28920" y="61337"/>
                  </a:lnTo>
                  <a:lnTo>
                    <a:pt x="7641" y="102477"/>
                  </a:lnTo>
                  <a:lnTo>
                    <a:pt x="0" y="149860"/>
                  </a:lnTo>
                  <a:lnTo>
                    <a:pt x="0" y="213105"/>
                  </a:lnTo>
                  <a:lnTo>
                    <a:pt x="7641" y="260488"/>
                  </a:lnTo>
                  <a:lnTo>
                    <a:pt x="28920" y="301628"/>
                  </a:lnTo>
                  <a:lnTo>
                    <a:pt x="61367" y="334062"/>
                  </a:lnTo>
                  <a:lnTo>
                    <a:pt x="102513" y="355329"/>
                  </a:lnTo>
                  <a:lnTo>
                    <a:pt x="149889" y="362965"/>
                  </a:lnTo>
                  <a:lnTo>
                    <a:pt x="1794818" y="362965"/>
                  </a:lnTo>
                  <a:lnTo>
                    <a:pt x="1842213" y="355329"/>
                  </a:lnTo>
                  <a:lnTo>
                    <a:pt x="1883385" y="334062"/>
                  </a:lnTo>
                  <a:lnTo>
                    <a:pt x="1915857" y="301628"/>
                  </a:lnTo>
                  <a:lnTo>
                    <a:pt x="1937156" y="260488"/>
                  </a:lnTo>
                  <a:lnTo>
                    <a:pt x="1944805" y="213105"/>
                  </a:lnTo>
                  <a:lnTo>
                    <a:pt x="1944805" y="149860"/>
                  </a:lnTo>
                  <a:lnTo>
                    <a:pt x="1937156" y="102477"/>
                  </a:lnTo>
                  <a:lnTo>
                    <a:pt x="1915857" y="61337"/>
                  </a:lnTo>
                  <a:lnTo>
                    <a:pt x="1883385" y="28903"/>
                  </a:lnTo>
                  <a:lnTo>
                    <a:pt x="1842213" y="7636"/>
                  </a:lnTo>
                  <a:lnTo>
                    <a:pt x="1794818" y="0"/>
                  </a:lnTo>
                  <a:close/>
                </a:path>
              </a:pathLst>
            </a:custGeom>
            <a:solidFill>
              <a:srgbClr val="797E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43003" y="5008274"/>
            <a:ext cx="1761998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Lic.</a:t>
            </a:r>
            <a:r>
              <a:rPr sz="8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Carlos</a:t>
            </a:r>
            <a:r>
              <a:rPr sz="800" b="1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Emir</a:t>
            </a:r>
            <a:r>
              <a:rPr sz="8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Arellano </a:t>
            </a:r>
            <a:r>
              <a:rPr sz="800" b="1" spc="-10" dirty="0">
                <a:solidFill>
                  <a:srgbClr val="FFFFFF"/>
                </a:solidFill>
                <a:latin typeface="Calibri"/>
                <a:cs typeface="Calibri"/>
              </a:rPr>
              <a:t>Castro</a:t>
            </a:r>
            <a:endParaRPr sz="800" dirty="0">
              <a:latin typeface="Calibri"/>
              <a:cs typeface="Calibri"/>
            </a:endParaRPr>
          </a:p>
          <a:p>
            <a:pPr marL="3175" algn="ctr">
              <a:lnSpc>
                <a:spcPct val="100000"/>
              </a:lnSpc>
              <a:spcBef>
                <a:spcPts val="35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Auxiliar</a:t>
            </a:r>
            <a:r>
              <a:rPr sz="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Administrativo</a:t>
            </a:r>
            <a:endParaRPr sz="800" dirty="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789931" y="8655792"/>
            <a:ext cx="1920239" cy="471170"/>
            <a:chOff x="4788408" y="8673085"/>
            <a:chExt cx="1920239" cy="471170"/>
          </a:xfrm>
        </p:grpSpPr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88408" y="8673085"/>
              <a:ext cx="1920239" cy="47091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869942" y="8705392"/>
              <a:ext cx="1758314" cy="363220"/>
            </a:xfrm>
            <a:custGeom>
              <a:avLst/>
              <a:gdLst/>
              <a:ahLst/>
              <a:cxnLst/>
              <a:rect l="l" t="t" r="r" b="b"/>
              <a:pathLst>
                <a:path w="1758315" h="363220">
                  <a:moveTo>
                    <a:pt x="1608328" y="0"/>
                  </a:moveTo>
                  <a:lnTo>
                    <a:pt x="149860" y="0"/>
                  </a:lnTo>
                  <a:lnTo>
                    <a:pt x="102477" y="7641"/>
                  </a:lnTo>
                  <a:lnTo>
                    <a:pt x="61337" y="28919"/>
                  </a:lnTo>
                  <a:lnTo>
                    <a:pt x="28903" y="61365"/>
                  </a:lnTo>
                  <a:lnTo>
                    <a:pt x="7636" y="102510"/>
                  </a:lnTo>
                  <a:lnTo>
                    <a:pt x="0" y="149885"/>
                  </a:lnTo>
                  <a:lnTo>
                    <a:pt x="0" y="213194"/>
                  </a:lnTo>
                  <a:lnTo>
                    <a:pt x="7636" y="260569"/>
                  </a:lnTo>
                  <a:lnTo>
                    <a:pt x="28903" y="301713"/>
                  </a:lnTo>
                  <a:lnTo>
                    <a:pt x="61337" y="334157"/>
                  </a:lnTo>
                  <a:lnTo>
                    <a:pt x="102477" y="355434"/>
                  </a:lnTo>
                  <a:lnTo>
                    <a:pt x="149860" y="363075"/>
                  </a:lnTo>
                  <a:lnTo>
                    <a:pt x="1608328" y="363075"/>
                  </a:lnTo>
                  <a:lnTo>
                    <a:pt x="1655710" y="355434"/>
                  </a:lnTo>
                  <a:lnTo>
                    <a:pt x="1696850" y="334157"/>
                  </a:lnTo>
                  <a:lnTo>
                    <a:pt x="1729284" y="301713"/>
                  </a:lnTo>
                  <a:lnTo>
                    <a:pt x="1750551" y="260569"/>
                  </a:lnTo>
                  <a:lnTo>
                    <a:pt x="1758188" y="213194"/>
                  </a:lnTo>
                  <a:lnTo>
                    <a:pt x="1758188" y="149885"/>
                  </a:lnTo>
                  <a:lnTo>
                    <a:pt x="1750551" y="102510"/>
                  </a:lnTo>
                  <a:lnTo>
                    <a:pt x="1729284" y="61365"/>
                  </a:lnTo>
                  <a:lnTo>
                    <a:pt x="1696850" y="28919"/>
                  </a:lnTo>
                  <a:lnTo>
                    <a:pt x="1655710" y="7641"/>
                  </a:lnTo>
                  <a:lnTo>
                    <a:pt x="1608328" y="0"/>
                  </a:lnTo>
                  <a:close/>
                </a:path>
              </a:pathLst>
            </a:custGeom>
            <a:solidFill>
              <a:srgbClr val="797E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5142990" y="8738143"/>
            <a:ext cx="1214120" cy="27876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M.A.N</a:t>
            </a:r>
            <a:r>
              <a:rPr sz="800" b="1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Julia</a:t>
            </a:r>
            <a:r>
              <a:rPr sz="800" b="1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Navarro</a:t>
            </a:r>
            <a:r>
              <a:rPr sz="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800" b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b="1" spc="-20" dirty="0">
                <a:solidFill>
                  <a:srgbClr val="FFFFFF"/>
                </a:solidFill>
                <a:latin typeface="Calibri"/>
                <a:cs typeface="Calibri"/>
              </a:rPr>
              <a:t>Lira</a:t>
            </a:r>
            <a:endParaRPr sz="800" dirty="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35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Auxiliar</a:t>
            </a:r>
            <a:r>
              <a:rPr sz="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Administrativo</a:t>
            </a:r>
            <a:endParaRPr sz="800" dirty="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583460" y="8664554"/>
            <a:ext cx="1891664" cy="453390"/>
            <a:chOff x="117333" y="8691197"/>
            <a:chExt cx="1891664" cy="453390"/>
          </a:xfrm>
        </p:grpSpPr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7333" y="8691197"/>
              <a:ext cx="1891305" cy="45280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80276" y="8705392"/>
              <a:ext cx="1758314" cy="363220"/>
            </a:xfrm>
            <a:custGeom>
              <a:avLst/>
              <a:gdLst/>
              <a:ahLst/>
              <a:cxnLst/>
              <a:rect l="l" t="t" r="r" b="b"/>
              <a:pathLst>
                <a:path w="1758314" h="363220">
                  <a:moveTo>
                    <a:pt x="1608264" y="0"/>
                  </a:moveTo>
                  <a:lnTo>
                    <a:pt x="149885" y="0"/>
                  </a:lnTo>
                  <a:lnTo>
                    <a:pt x="102510" y="7641"/>
                  </a:lnTo>
                  <a:lnTo>
                    <a:pt x="61365" y="28919"/>
                  </a:lnTo>
                  <a:lnTo>
                    <a:pt x="28919" y="61365"/>
                  </a:lnTo>
                  <a:lnTo>
                    <a:pt x="7641" y="102510"/>
                  </a:lnTo>
                  <a:lnTo>
                    <a:pt x="0" y="149885"/>
                  </a:lnTo>
                  <a:lnTo>
                    <a:pt x="0" y="213194"/>
                  </a:lnTo>
                  <a:lnTo>
                    <a:pt x="7641" y="260569"/>
                  </a:lnTo>
                  <a:lnTo>
                    <a:pt x="28919" y="301713"/>
                  </a:lnTo>
                  <a:lnTo>
                    <a:pt x="61365" y="334157"/>
                  </a:lnTo>
                  <a:lnTo>
                    <a:pt x="102510" y="355434"/>
                  </a:lnTo>
                  <a:lnTo>
                    <a:pt x="149885" y="363075"/>
                  </a:lnTo>
                  <a:lnTo>
                    <a:pt x="1608264" y="363075"/>
                  </a:lnTo>
                  <a:lnTo>
                    <a:pt x="1655659" y="355434"/>
                  </a:lnTo>
                  <a:lnTo>
                    <a:pt x="1696831" y="334157"/>
                  </a:lnTo>
                  <a:lnTo>
                    <a:pt x="1729303" y="301713"/>
                  </a:lnTo>
                  <a:lnTo>
                    <a:pt x="1750602" y="260569"/>
                  </a:lnTo>
                  <a:lnTo>
                    <a:pt x="1758251" y="213194"/>
                  </a:lnTo>
                  <a:lnTo>
                    <a:pt x="1758251" y="149885"/>
                  </a:lnTo>
                  <a:lnTo>
                    <a:pt x="1750602" y="102510"/>
                  </a:lnTo>
                  <a:lnTo>
                    <a:pt x="1729303" y="61365"/>
                  </a:lnTo>
                  <a:lnTo>
                    <a:pt x="1696831" y="28919"/>
                  </a:lnTo>
                  <a:lnTo>
                    <a:pt x="1655659" y="7641"/>
                  </a:lnTo>
                  <a:lnTo>
                    <a:pt x="1608264" y="0"/>
                  </a:lnTo>
                  <a:close/>
                </a:path>
              </a:pathLst>
            </a:custGeom>
            <a:solidFill>
              <a:srgbClr val="797E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767635" y="8722562"/>
            <a:ext cx="1523314" cy="26289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lang="es-MX" sz="800" b="1" dirty="0">
                <a:solidFill>
                  <a:srgbClr val="FFFFFF"/>
                </a:solidFill>
                <a:latin typeface="Calibri"/>
                <a:cs typeface="Calibri"/>
              </a:rPr>
              <a:t>Lic. Fátima Stephania Sierra Castro</a:t>
            </a:r>
            <a:endParaRPr lang="es-MX" sz="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lang="es-MX" sz="800" dirty="0">
                <a:solidFill>
                  <a:srgbClr val="FFFFFF"/>
                </a:solidFill>
                <a:latin typeface="Calibri"/>
                <a:cs typeface="Calibri"/>
              </a:rPr>
              <a:t>Administrativo</a:t>
            </a:r>
            <a:r>
              <a:rPr lang="es-MX" sz="8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MX" sz="800" spc="-10" dirty="0">
                <a:solidFill>
                  <a:srgbClr val="FFFFFF"/>
                </a:solidFill>
                <a:latin typeface="Calibri"/>
                <a:cs typeface="Calibri"/>
              </a:rPr>
              <a:t>Especializado</a:t>
            </a:r>
            <a:endParaRPr lang="es-MX" sz="80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41933" y="643255"/>
            <a:ext cx="4975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latin typeface="Arial"/>
                <a:cs typeface="Arial"/>
              </a:rPr>
              <a:t>ORGANIGRAMA</a:t>
            </a:r>
            <a:endParaRPr sz="1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s-MX" sz="1800" b="1" spc="-85" dirty="0">
                <a:latin typeface="Arial"/>
                <a:cs typeface="Arial"/>
              </a:rPr>
              <a:t>Secretaría </a:t>
            </a:r>
            <a:r>
              <a:rPr lang="es-MX" sz="1800" b="1" spc="-110" dirty="0">
                <a:latin typeface="Arial"/>
                <a:cs typeface="Arial"/>
              </a:rPr>
              <a:t>Técnica</a:t>
            </a:r>
            <a:r>
              <a:rPr lang="es-MX" sz="1800" b="1" spc="-130" dirty="0">
                <a:latin typeface="Arial"/>
                <a:cs typeface="Arial"/>
              </a:rPr>
              <a:t> </a:t>
            </a:r>
            <a:r>
              <a:rPr lang="es-MX" sz="1800" b="1" spc="-70" dirty="0">
                <a:latin typeface="Arial"/>
                <a:cs typeface="Arial"/>
              </a:rPr>
              <a:t>Enero </a:t>
            </a:r>
            <a:r>
              <a:rPr lang="es-MX" sz="1800" b="1" spc="190" dirty="0">
                <a:latin typeface="Arial"/>
                <a:cs typeface="Arial"/>
              </a:rPr>
              <a:t>–</a:t>
            </a:r>
            <a:r>
              <a:rPr lang="es-MX" sz="1800" b="1" spc="-20" dirty="0">
                <a:latin typeface="Arial"/>
                <a:cs typeface="Arial"/>
              </a:rPr>
              <a:t> </a:t>
            </a:r>
            <a:r>
              <a:rPr lang="es-MX" sz="1800" b="1" spc="-80" dirty="0">
                <a:latin typeface="Arial"/>
                <a:cs typeface="Arial"/>
              </a:rPr>
              <a:t>Marzo</a:t>
            </a:r>
            <a:r>
              <a:rPr lang="es-MX" sz="1800" b="1" spc="-75" dirty="0">
                <a:latin typeface="Arial"/>
                <a:cs typeface="Arial"/>
              </a:rPr>
              <a:t> </a:t>
            </a:r>
            <a:r>
              <a:rPr lang="es-MX" sz="1800" b="1" spc="-10" dirty="0">
                <a:latin typeface="Arial"/>
                <a:cs typeface="Arial"/>
              </a:rPr>
              <a:t>2025.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4626864" y="3709403"/>
            <a:ext cx="2110740" cy="497205"/>
            <a:chOff x="4626864" y="3709403"/>
            <a:chExt cx="2110740" cy="497205"/>
          </a:xfrm>
        </p:grpSpPr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26864" y="3709403"/>
              <a:ext cx="2110740" cy="496836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4712589" y="3741801"/>
              <a:ext cx="1945005" cy="363220"/>
            </a:xfrm>
            <a:custGeom>
              <a:avLst/>
              <a:gdLst/>
              <a:ahLst/>
              <a:cxnLst/>
              <a:rect l="l" t="t" r="r" b="b"/>
              <a:pathLst>
                <a:path w="1945004" h="363220">
                  <a:moveTo>
                    <a:pt x="1794890" y="0"/>
                  </a:moveTo>
                  <a:lnTo>
                    <a:pt x="149860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213106"/>
                  </a:lnTo>
                  <a:lnTo>
                    <a:pt x="7636" y="260501"/>
                  </a:lnTo>
                  <a:lnTo>
                    <a:pt x="28903" y="301672"/>
                  </a:lnTo>
                  <a:lnTo>
                    <a:pt x="61337" y="334145"/>
                  </a:lnTo>
                  <a:lnTo>
                    <a:pt x="102477" y="355443"/>
                  </a:lnTo>
                  <a:lnTo>
                    <a:pt x="149860" y="363093"/>
                  </a:lnTo>
                  <a:lnTo>
                    <a:pt x="1794890" y="363093"/>
                  </a:lnTo>
                  <a:lnTo>
                    <a:pt x="1842224" y="355443"/>
                  </a:lnTo>
                  <a:lnTo>
                    <a:pt x="1883358" y="334145"/>
                  </a:lnTo>
                  <a:lnTo>
                    <a:pt x="1915811" y="301672"/>
                  </a:lnTo>
                  <a:lnTo>
                    <a:pt x="1937102" y="260501"/>
                  </a:lnTo>
                  <a:lnTo>
                    <a:pt x="1944751" y="213106"/>
                  </a:lnTo>
                  <a:lnTo>
                    <a:pt x="1944751" y="149860"/>
                  </a:lnTo>
                  <a:lnTo>
                    <a:pt x="1937102" y="102477"/>
                  </a:lnTo>
                  <a:lnTo>
                    <a:pt x="1915811" y="61337"/>
                  </a:lnTo>
                  <a:lnTo>
                    <a:pt x="1883358" y="28903"/>
                  </a:lnTo>
                  <a:lnTo>
                    <a:pt x="1842224" y="7636"/>
                  </a:lnTo>
                  <a:lnTo>
                    <a:pt x="1794890" y="0"/>
                  </a:lnTo>
                  <a:close/>
                </a:path>
              </a:pathLst>
            </a:custGeom>
            <a:solidFill>
              <a:srgbClr val="797E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4958773" y="3784823"/>
            <a:ext cx="1433574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s-MX" sz="800" b="1" dirty="0">
                <a:solidFill>
                  <a:srgbClr val="FFFFFF"/>
                </a:solidFill>
                <a:latin typeface="Calibri"/>
                <a:cs typeface="Calibri"/>
              </a:rPr>
              <a:t>Lic. Jorge Luis Ornelas Hernández</a:t>
            </a:r>
            <a:endParaRPr sz="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800" dirty="0">
                <a:solidFill>
                  <a:srgbClr val="FFFFFF"/>
                </a:solidFill>
                <a:latin typeface="Calibri"/>
                <a:cs typeface="Calibri"/>
              </a:rPr>
              <a:t>Auxiliar</a:t>
            </a:r>
            <a:r>
              <a:rPr sz="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Calibri"/>
                <a:cs typeface="Calibri"/>
              </a:rPr>
              <a:t>General</a:t>
            </a:r>
            <a:endParaRPr sz="800" dirty="0">
              <a:latin typeface="Calibri"/>
              <a:cs typeface="Calibri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3"/>
            <a:ext cx="2593847" cy="1229677"/>
          </a:xfrm>
          <a:prstGeom prst="rect">
            <a:avLst/>
          </a:prstGeom>
        </p:spPr>
      </p:pic>
      <p:sp>
        <p:nvSpPr>
          <p:cNvPr id="38" name="object 38"/>
          <p:cNvSpPr/>
          <p:nvPr/>
        </p:nvSpPr>
        <p:spPr>
          <a:xfrm>
            <a:off x="2884170" y="1341500"/>
            <a:ext cx="1079500" cy="981710"/>
          </a:xfrm>
          <a:custGeom>
            <a:avLst/>
            <a:gdLst/>
            <a:ahLst/>
            <a:cxnLst/>
            <a:rect l="l" t="t" r="r" b="b"/>
            <a:pathLst>
              <a:path w="1079500" h="981710">
                <a:moveTo>
                  <a:pt x="539750" y="0"/>
                </a:moveTo>
                <a:lnTo>
                  <a:pt x="490606" y="2005"/>
                </a:lnTo>
                <a:lnTo>
                  <a:pt x="442702" y="7906"/>
                </a:lnTo>
                <a:lnTo>
                  <a:pt x="396228" y="17530"/>
                </a:lnTo>
                <a:lnTo>
                  <a:pt x="351373" y="30702"/>
                </a:lnTo>
                <a:lnTo>
                  <a:pt x="308328" y="47252"/>
                </a:lnTo>
                <a:lnTo>
                  <a:pt x="267283" y="67004"/>
                </a:lnTo>
                <a:lnTo>
                  <a:pt x="228428" y="89786"/>
                </a:lnTo>
                <a:lnTo>
                  <a:pt x="191954" y="115425"/>
                </a:lnTo>
                <a:lnTo>
                  <a:pt x="158051" y="143748"/>
                </a:lnTo>
                <a:lnTo>
                  <a:pt x="126909" y="174581"/>
                </a:lnTo>
                <a:lnTo>
                  <a:pt x="98718" y="207752"/>
                </a:lnTo>
                <a:lnTo>
                  <a:pt x="73669" y="243087"/>
                </a:lnTo>
                <a:lnTo>
                  <a:pt x="51951" y="280413"/>
                </a:lnTo>
                <a:lnTo>
                  <a:pt x="33756" y="319558"/>
                </a:lnTo>
                <a:lnTo>
                  <a:pt x="19273" y="360347"/>
                </a:lnTo>
                <a:lnTo>
                  <a:pt x="8692" y="402609"/>
                </a:lnTo>
                <a:lnTo>
                  <a:pt x="2204" y="446169"/>
                </a:lnTo>
                <a:lnTo>
                  <a:pt x="0" y="490854"/>
                </a:lnTo>
                <a:lnTo>
                  <a:pt x="2204" y="535520"/>
                </a:lnTo>
                <a:lnTo>
                  <a:pt x="8692" y="579063"/>
                </a:lnTo>
                <a:lnTo>
                  <a:pt x="19273" y="621308"/>
                </a:lnTo>
                <a:lnTo>
                  <a:pt x="33756" y="662084"/>
                </a:lnTo>
                <a:lnTo>
                  <a:pt x="51951" y="701217"/>
                </a:lnTo>
                <a:lnTo>
                  <a:pt x="73669" y="738533"/>
                </a:lnTo>
                <a:lnTo>
                  <a:pt x="98718" y="773859"/>
                </a:lnTo>
                <a:lnTo>
                  <a:pt x="126909" y="807023"/>
                </a:lnTo>
                <a:lnTo>
                  <a:pt x="158051" y="837850"/>
                </a:lnTo>
                <a:lnTo>
                  <a:pt x="191954" y="866168"/>
                </a:lnTo>
                <a:lnTo>
                  <a:pt x="228428" y="891804"/>
                </a:lnTo>
                <a:lnTo>
                  <a:pt x="267283" y="914583"/>
                </a:lnTo>
                <a:lnTo>
                  <a:pt x="308328" y="934333"/>
                </a:lnTo>
                <a:lnTo>
                  <a:pt x="351373" y="950881"/>
                </a:lnTo>
                <a:lnTo>
                  <a:pt x="396228" y="964053"/>
                </a:lnTo>
                <a:lnTo>
                  <a:pt x="442702" y="973676"/>
                </a:lnTo>
                <a:lnTo>
                  <a:pt x="490606" y="979577"/>
                </a:lnTo>
                <a:lnTo>
                  <a:pt x="539750" y="981582"/>
                </a:lnTo>
                <a:lnTo>
                  <a:pt x="588874" y="979577"/>
                </a:lnTo>
                <a:lnTo>
                  <a:pt x="636763" y="973676"/>
                </a:lnTo>
                <a:lnTo>
                  <a:pt x="683227" y="964053"/>
                </a:lnTo>
                <a:lnTo>
                  <a:pt x="728075" y="950881"/>
                </a:lnTo>
                <a:lnTo>
                  <a:pt x="771116" y="934333"/>
                </a:lnTo>
                <a:lnTo>
                  <a:pt x="812160" y="914583"/>
                </a:lnTo>
                <a:lnTo>
                  <a:pt x="851016" y="891804"/>
                </a:lnTo>
                <a:lnTo>
                  <a:pt x="887493" y="866168"/>
                </a:lnTo>
                <a:lnTo>
                  <a:pt x="921400" y="837850"/>
                </a:lnTo>
                <a:lnTo>
                  <a:pt x="952548" y="807023"/>
                </a:lnTo>
                <a:lnTo>
                  <a:pt x="980746" y="773859"/>
                </a:lnTo>
                <a:lnTo>
                  <a:pt x="1005802" y="738533"/>
                </a:lnTo>
                <a:lnTo>
                  <a:pt x="1027526" y="701217"/>
                </a:lnTo>
                <a:lnTo>
                  <a:pt x="1045728" y="662084"/>
                </a:lnTo>
                <a:lnTo>
                  <a:pt x="1060217" y="621308"/>
                </a:lnTo>
                <a:lnTo>
                  <a:pt x="1070803" y="579063"/>
                </a:lnTo>
                <a:lnTo>
                  <a:pt x="1077293" y="535520"/>
                </a:lnTo>
                <a:lnTo>
                  <a:pt x="1079500" y="490854"/>
                </a:lnTo>
                <a:lnTo>
                  <a:pt x="1077293" y="446169"/>
                </a:lnTo>
                <a:lnTo>
                  <a:pt x="1070803" y="402609"/>
                </a:lnTo>
                <a:lnTo>
                  <a:pt x="1060217" y="360347"/>
                </a:lnTo>
                <a:lnTo>
                  <a:pt x="1045728" y="319558"/>
                </a:lnTo>
                <a:lnTo>
                  <a:pt x="1027526" y="280413"/>
                </a:lnTo>
                <a:lnTo>
                  <a:pt x="1005802" y="243087"/>
                </a:lnTo>
                <a:lnTo>
                  <a:pt x="980746" y="207752"/>
                </a:lnTo>
                <a:lnTo>
                  <a:pt x="952548" y="174581"/>
                </a:lnTo>
                <a:lnTo>
                  <a:pt x="921400" y="143748"/>
                </a:lnTo>
                <a:lnTo>
                  <a:pt x="887493" y="115425"/>
                </a:lnTo>
                <a:lnTo>
                  <a:pt x="851016" y="89786"/>
                </a:lnTo>
                <a:lnTo>
                  <a:pt x="812160" y="67004"/>
                </a:lnTo>
                <a:lnTo>
                  <a:pt x="771116" y="47252"/>
                </a:lnTo>
                <a:lnTo>
                  <a:pt x="728075" y="30702"/>
                </a:lnTo>
                <a:lnTo>
                  <a:pt x="683227" y="17530"/>
                </a:lnTo>
                <a:lnTo>
                  <a:pt x="636763" y="7906"/>
                </a:lnTo>
                <a:lnTo>
                  <a:pt x="588874" y="2005"/>
                </a:lnTo>
                <a:lnTo>
                  <a:pt x="539750" y="0"/>
                </a:lnTo>
                <a:close/>
              </a:path>
            </a:pathLst>
          </a:custGeom>
          <a:solidFill>
            <a:srgbClr val="0A5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51247" y="2733675"/>
            <a:ext cx="1079500" cy="981710"/>
          </a:xfrm>
          <a:custGeom>
            <a:avLst/>
            <a:gdLst/>
            <a:ahLst/>
            <a:cxnLst/>
            <a:rect l="l" t="t" r="r" b="b"/>
            <a:pathLst>
              <a:path w="1079500" h="981710">
                <a:moveTo>
                  <a:pt x="539750" y="0"/>
                </a:moveTo>
                <a:lnTo>
                  <a:pt x="490606" y="2005"/>
                </a:lnTo>
                <a:lnTo>
                  <a:pt x="442702" y="7906"/>
                </a:lnTo>
                <a:lnTo>
                  <a:pt x="396228" y="17530"/>
                </a:lnTo>
                <a:lnTo>
                  <a:pt x="351373" y="30702"/>
                </a:lnTo>
                <a:lnTo>
                  <a:pt x="308328" y="47252"/>
                </a:lnTo>
                <a:lnTo>
                  <a:pt x="267283" y="67004"/>
                </a:lnTo>
                <a:lnTo>
                  <a:pt x="228428" y="89786"/>
                </a:lnTo>
                <a:lnTo>
                  <a:pt x="191954" y="115425"/>
                </a:lnTo>
                <a:lnTo>
                  <a:pt x="158051" y="143748"/>
                </a:lnTo>
                <a:lnTo>
                  <a:pt x="126909" y="174581"/>
                </a:lnTo>
                <a:lnTo>
                  <a:pt x="98718" y="207752"/>
                </a:lnTo>
                <a:lnTo>
                  <a:pt x="73669" y="243087"/>
                </a:lnTo>
                <a:lnTo>
                  <a:pt x="51951" y="280413"/>
                </a:lnTo>
                <a:lnTo>
                  <a:pt x="33756" y="319558"/>
                </a:lnTo>
                <a:lnTo>
                  <a:pt x="19273" y="360347"/>
                </a:lnTo>
                <a:lnTo>
                  <a:pt x="8692" y="402609"/>
                </a:lnTo>
                <a:lnTo>
                  <a:pt x="2204" y="446169"/>
                </a:lnTo>
                <a:lnTo>
                  <a:pt x="0" y="490854"/>
                </a:lnTo>
                <a:lnTo>
                  <a:pt x="2204" y="535520"/>
                </a:lnTo>
                <a:lnTo>
                  <a:pt x="8692" y="579063"/>
                </a:lnTo>
                <a:lnTo>
                  <a:pt x="19273" y="621308"/>
                </a:lnTo>
                <a:lnTo>
                  <a:pt x="33756" y="662084"/>
                </a:lnTo>
                <a:lnTo>
                  <a:pt x="51951" y="701217"/>
                </a:lnTo>
                <a:lnTo>
                  <a:pt x="73669" y="738533"/>
                </a:lnTo>
                <a:lnTo>
                  <a:pt x="98718" y="773859"/>
                </a:lnTo>
                <a:lnTo>
                  <a:pt x="126909" y="807023"/>
                </a:lnTo>
                <a:lnTo>
                  <a:pt x="158051" y="837850"/>
                </a:lnTo>
                <a:lnTo>
                  <a:pt x="191954" y="866168"/>
                </a:lnTo>
                <a:lnTo>
                  <a:pt x="228428" y="891804"/>
                </a:lnTo>
                <a:lnTo>
                  <a:pt x="267283" y="914583"/>
                </a:lnTo>
                <a:lnTo>
                  <a:pt x="308328" y="934333"/>
                </a:lnTo>
                <a:lnTo>
                  <a:pt x="351373" y="950881"/>
                </a:lnTo>
                <a:lnTo>
                  <a:pt x="396228" y="964053"/>
                </a:lnTo>
                <a:lnTo>
                  <a:pt x="442702" y="973676"/>
                </a:lnTo>
                <a:lnTo>
                  <a:pt x="490606" y="979577"/>
                </a:lnTo>
                <a:lnTo>
                  <a:pt x="539750" y="981583"/>
                </a:lnTo>
                <a:lnTo>
                  <a:pt x="588874" y="979577"/>
                </a:lnTo>
                <a:lnTo>
                  <a:pt x="636763" y="973676"/>
                </a:lnTo>
                <a:lnTo>
                  <a:pt x="683227" y="964053"/>
                </a:lnTo>
                <a:lnTo>
                  <a:pt x="728075" y="950881"/>
                </a:lnTo>
                <a:lnTo>
                  <a:pt x="771116" y="934333"/>
                </a:lnTo>
                <a:lnTo>
                  <a:pt x="812160" y="914583"/>
                </a:lnTo>
                <a:lnTo>
                  <a:pt x="851016" y="891804"/>
                </a:lnTo>
                <a:lnTo>
                  <a:pt x="887493" y="866168"/>
                </a:lnTo>
                <a:lnTo>
                  <a:pt x="921400" y="837850"/>
                </a:lnTo>
                <a:lnTo>
                  <a:pt x="952548" y="807023"/>
                </a:lnTo>
                <a:lnTo>
                  <a:pt x="980746" y="773859"/>
                </a:lnTo>
                <a:lnTo>
                  <a:pt x="1005802" y="738533"/>
                </a:lnTo>
                <a:lnTo>
                  <a:pt x="1027526" y="701217"/>
                </a:lnTo>
                <a:lnTo>
                  <a:pt x="1045728" y="662084"/>
                </a:lnTo>
                <a:lnTo>
                  <a:pt x="1060217" y="621308"/>
                </a:lnTo>
                <a:lnTo>
                  <a:pt x="1070803" y="579063"/>
                </a:lnTo>
                <a:lnTo>
                  <a:pt x="1077293" y="535520"/>
                </a:lnTo>
                <a:lnTo>
                  <a:pt x="1079500" y="490854"/>
                </a:lnTo>
                <a:lnTo>
                  <a:pt x="1077293" y="446169"/>
                </a:lnTo>
                <a:lnTo>
                  <a:pt x="1070803" y="402609"/>
                </a:lnTo>
                <a:lnTo>
                  <a:pt x="1060217" y="360347"/>
                </a:lnTo>
                <a:lnTo>
                  <a:pt x="1045728" y="319558"/>
                </a:lnTo>
                <a:lnTo>
                  <a:pt x="1027526" y="280413"/>
                </a:lnTo>
                <a:lnTo>
                  <a:pt x="1005802" y="243087"/>
                </a:lnTo>
                <a:lnTo>
                  <a:pt x="980746" y="207752"/>
                </a:lnTo>
                <a:lnTo>
                  <a:pt x="952548" y="174581"/>
                </a:lnTo>
                <a:lnTo>
                  <a:pt x="921400" y="143748"/>
                </a:lnTo>
                <a:lnTo>
                  <a:pt x="887493" y="115425"/>
                </a:lnTo>
                <a:lnTo>
                  <a:pt x="851016" y="89786"/>
                </a:lnTo>
                <a:lnTo>
                  <a:pt x="812160" y="67004"/>
                </a:lnTo>
                <a:lnTo>
                  <a:pt x="771116" y="47252"/>
                </a:lnTo>
                <a:lnTo>
                  <a:pt x="728075" y="30702"/>
                </a:lnTo>
                <a:lnTo>
                  <a:pt x="683227" y="17530"/>
                </a:lnTo>
                <a:lnTo>
                  <a:pt x="636763" y="7906"/>
                </a:lnTo>
                <a:lnTo>
                  <a:pt x="588874" y="2005"/>
                </a:lnTo>
                <a:lnTo>
                  <a:pt x="539750" y="0"/>
                </a:lnTo>
                <a:close/>
              </a:path>
            </a:pathLst>
          </a:custGeom>
          <a:solidFill>
            <a:srgbClr val="797E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90901" y="3376675"/>
            <a:ext cx="1079500" cy="981710"/>
          </a:xfrm>
          <a:custGeom>
            <a:avLst/>
            <a:gdLst/>
            <a:ahLst/>
            <a:cxnLst/>
            <a:rect l="l" t="t" r="r" b="b"/>
            <a:pathLst>
              <a:path w="1079500" h="981710">
                <a:moveTo>
                  <a:pt x="539750" y="0"/>
                </a:moveTo>
                <a:lnTo>
                  <a:pt x="490625" y="2005"/>
                </a:lnTo>
                <a:lnTo>
                  <a:pt x="442736" y="7906"/>
                </a:lnTo>
                <a:lnTo>
                  <a:pt x="396272" y="17529"/>
                </a:lnTo>
                <a:lnTo>
                  <a:pt x="351424" y="30701"/>
                </a:lnTo>
                <a:lnTo>
                  <a:pt x="308383" y="47249"/>
                </a:lnTo>
                <a:lnTo>
                  <a:pt x="267339" y="66999"/>
                </a:lnTo>
                <a:lnTo>
                  <a:pt x="228483" y="89778"/>
                </a:lnTo>
                <a:lnTo>
                  <a:pt x="192006" y="115414"/>
                </a:lnTo>
                <a:lnTo>
                  <a:pt x="158099" y="143732"/>
                </a:lnTo>
                <a:lnTo>
                  <a:pt x="126951" y="174559"/>
                </a:lnTo>
                <a:lnTo>
                  <a:pt x="98753" y="207723"/>
                </a:lnTo>
                <a:lnTo>
                  <a:pt x="73697" y="243049"/>
                </a:lnTo>
                <a:lnTo>
                  <a:pt x="51973" y="280365"/>
                </a:lnTo>
                <a:lnTo>
                  <a:pt x="33771" y="319498"/>
                </a:lnTo>
                <a:lnTo>
                  <a:pt x="19282" y="360274"/>
                </a:lnTo>
                <a:lnTo>
                  <a:pt x="8696" y="402519"/>
                </a:lnTo>
                <a:lnTo>
                  <a:pt x="2206" y="446062"/>
                </a:lnTo>
                <a:lnTo>
                  <a:pt x="0" y="490727"/>
                </a:lnTo>
                <a:lnTo>
                  <a:pt x="2206" y="535413"/>
                </a:lnTo>
                <a:lnTo>
                  <a:pt x="8696" y="578973"/>
                </a:lnTo>
                <a:lnTo>
                  <a:pt x="19282" y="621235"/>
                </a:lnTo>
                <a:lnTo>
                  <a:pt x="33771" y="662024"/>
                </a:lnTo>
                <a:lnTo>
                  <a:pt x="51973" y="701169"/>
                </a:lnTo>
                <a:lnTo>
                  <a:pt x="73697" y="738495"/>
                </a:lnTo>
                <a:lnTo>
                  <a:pt x="98753" y="773830"/>
                </a:lnTo>
                <a:lnTo>
                  <a:pt x="126951" y="807001"/>
                </a:lnTo>
                <a:lnTo>
                  <a:pt x="158099" y="837834"/>
                </a:lnTo>
                <a:lnTo>
                  <a:pt x="192006" y="866157"/>
                </a:lnTo>
                <a:lnTo>
                  <a:pt x="228483" y="891796"/>
                </a:lnTo>
                <a:lnTo>
                  <a:pt x="267339" y="914578"/>
                </a:lnTo>
                <a:lnTo>
                  <a:pt x="308383" y="934330"/>
                </a:lnTo>
                <a:lnTo>
                  <a:pt x="351424" y="950880"/>
                </a:lnTo>
                <a:lnTo>
                  <a:pt x="396272" y="964052"/>
                </a:lnTo>
                <a:lnTo>
                  <a:pt x="442736" y="973676"/>
                </a:lnTo>
                <a:lnTo>
                  <a:pt x="490625" y="979577"/>
                </a:lnTo>
                <a:lnTo>
                  <a:pt x="539750" y="981583"/>
                </a:lnTo>
                <a:lnTo>
                  <a:pt x="588874" y="979577"/>
                </a:lnTo>
                <a:lnTo>
                  <a:pt x="636763" y="973676"/>
                </a:lnTo>
                <a:lnTo>
                  <a:pt x="683227" y="964052"/>
                </a:lnTo>
                <a:lnTo>
                  <a:pt x="728075" y="950880"/>
                </a:lnTo>
                <a:lnTo>
                  <a:pt x="771116" y="934330"/>
                </a:lnTo>
                <a:lnTo>
                  <a:pt x="812160" y="914578"/>
                </a:lnTo>
                <a:lnTo>
                  <a:pt x="851016" y="891796"/>
                </a:lnTo>
                <a:lnTo>
                  <a:pt x="887493" y="866157"/>
                </a:lnTo>
                <a:lnTo>
                  <a:pt x="921400" y="837834"/>
                </a:lnTo>
                <a:lnTo>
                  <a:pt x="952548" y="807001"/>
                </a:lnTo>
                <a:lnTo>
                  <a:pt x="980746" y="773830"/>
                </a:lnTo>
                <a:lnTo>
                  <a:pt x="1005802" y="738495"/>
                </a:lnTo>
                <a:lnTo>
                  <a:pt x="1027526" y="701169"/>
                </a:lnTo>
                <a:lnTo>
                  <a:pt x="1045728" y="662024"/>
                </a:lnTo>
                <a:lnTo>
                  <a:pt x="1060217" y="621235"/>
                </a:lnTo>
                <a:lnTo>
                  <a:pt x="1070803" y="578973"/>
                </a:lnTo>
                <a:lnTo>
                  <a:pt x="1077293" y="535413"/>
                </a:lnTo>
                <a:lnTo>
                  <a:pt x="1079500" y="490727"/>
                </a:lnTo>
                <a:lnTo>
                  <a:pt x="1077293" y="446062"/>
                </a:lnTo>
                <a:lnTo>
                  <a:pt x="1070803" y="402519"/>
                </a:lnTo>
                <a:lnTo>
                  <a:pt x="1060217" y="360274"/>
                </a:lnTo>
                <a:lnTo>
                  <a:pt x="1045728" y="319498"/>
                </a:lnTo>
                <a:lnTo>
                  <a:pt x="1027526" y="280365"/>
                </a:lnTo>
                <a:lnTo>
                  <a:pt x="1005802" y="243049"/>
                </a:lnTo>
                <a:lnTo>
                  <a:pt x="980746" y="207723"/>
                </a:lnTo>
                <a:lnTo>
                  <a:pt x="952548" y="174559"/>
                </a:lnTo>
                <a:lnTo>
                  <a:pt x="921400" y="143732"/>
                </a:lnTo>
                <a:lnTo>
                  <a:pt x="887493" y="115414"/>
                </a:lnTo>
                <a:lnTo>
                  <a:pt x="851016" y="89778"/>
                </a:lnTo>
                <a:lnTo>
                  <a:pt x="812160" y="66999"/>
                </a:lnTo>
                <a:lnTo>
                  <a:pt x="771116" y="47249"/>
                </a:lnTo>
                <a:lnTo>
                  <a:pt x="728075" y="30701"/>
                </a:lnTo>
                <a:lnTo>
                  <a:pt x="683227" y="17529"/>
                </a:lnTo>
                <a:lnTo>
                  <a:pt x="636763" y="7906"/>
                </a:lnTo>
                <a:lnTo>
                  <a:pt x="588874" y="2005"/>
                </a:lnTo>
                <a:lnTo>
                  <a:pt x="539750" y="0"/>
                </a:lnTo>
                <a:close/>
              </a:path>
            </a:pathLst>
          </a:custGeom>
          <a:solidFill>
            <a:srgbClr val="3D8BC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object 4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916047" y="1448180"/>
            <a:ext cx="1015644" cy="867028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898139" y="3452507"/>
            <a:ext cx="1051483" cy="897623"/>
          </a:xfrm>
          <a:prstGeom prst="rect">
            <a:avLst/>
          </a:prstGeom>
        </p:spPr>
      </p:pic>
      <p:pic>
        <p:nvPicPr>
          <p:cNvPr id="49" name="object 4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73478" y="3938057"/>
            <a:ext cx="1079550" cy="981582"/>
          </a:xfrm>
          <a:prstGeom prst="rect">
            <a:avLst/>
          </a:prstGeom>
        </p:spPr>
      </p:pic>
      <p:pic>
        <p:nvPicPr>
          <p:cNvPr id="50" name="object 5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165217" y="2809252"/>
            <a:ext cx="1051483" cy="897623"/>
          </a:xfrm>
          <a:prstGeom prst="rect">
            <a:avLst/>
          </a:prstGeom>
        </p:spPr>
      </p:pic>
      <p:sp>
        <p:nvSpPr>
          <p:cNvPr id="52" name="object 52"/>
          <p:cNvSpPr/>
          <p:nvPr/>
        </p:nvSpPr>
        <p:spPr>
          <a:xfrm>
            <a:off x="3430651" y="2614294"/>
            <a:ext cx="2349500" cy="3310254"/>
          </a:xfrm>
          <a:custGeom>
            <a:avLst/>
            <a:gdLst/>
            <a:ahLst/>
            <a:cxnLst/>
            <a:rect l="l" t="t" r="r" b="b"/>
            <a:pathLst>
              <a:path w="2349500" h="3310254">
                <a:moveTo>
                  <a:pt x="1072514" y="0"/>
                </a:moveTo>
                <a:lnTo>
                  <a:pt x="2224532" y="0"/>
                </a:lnTo>
                <a:lnTo>
                  <a:pt x="2224532" y="119379"/>
                </a:lnTo>
              </a:path>
              <a:path w="2349500" h="3310254">
                <a:moveTo>
                  <a:pt x="0" y="268985"/>
                </a:moveTo>
                <a:lnTo>
                  <a:pt x="0" y="762380"/>
                </a:lnTo>
              </a:path>
              <a:path w="2349500" h="3310254">
                <a:moveTo>
                  <a:pt x="20065" y="2177541"/>
                </a:moveTo>
                <a:lnTo>
                  <a:pt x="20065" y="2865754"/>
                </a:lnTo>
                <a:lnTo>
                  <a:pt x="2349373" y="2865754"/>
                </a:lnTo>
                <a:lnTo>
                  <a:pt x="2349373" y="3310128"/>
                </a:lnTo>
              </a:path>
            </a:pathLst>
          </a:custGeom>
          <a:ln w="254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3" name="object 53"/>
          <p:cNvSpPr/>
          <p:nvPr/>
        </p:nvSpPr>
        <p:spPr>
          <a:xfrm>
            <a:off x="1128128" y="4791836"/>
            <a:ext cx="2322830" cy="1132840"/>
          </a:xfrm>
          <a:custGeom>
            <a:avLst/>
            <a:gdLst/>
            <a:ahLst/>
            <a:cxnLst/>
            <a:rect l="l" t="t" r="r" b="b"/>
            <a:pathLst>
              <a:path w="2322829" h="1132839">
                <a:moveTo>
                  <a:pt x="2322588" y="0"/>
                </a:moveTo>
                <a:lnTo>
                  <a:pt x="2322588" y="703452"/>
                </a:lnTo>
                <a:lnTo>
                  <a:pt x="0" y="703452"/>
                </a:lnTo>
                <a:lnTo>
                  <a:pt x="0" y="1132586"/>
                </a:lnTo>
              </a:path>
            </a:pathLst>
          </a:custGeom>
          <a:ln w="254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6" name="object 32">
            <a:extLst>
              <a:ext uri="{FF2B5EF4-FFF2-40B4-BE49-F238E27FC236}">
                <a16:creationId xmlns="" xmlns:a16="http://schemas.microsoft.com/office/drawing/2014/main" id="{E25DF997-4B52-39F5-C1FC-3ED662E5925E}"/>
              </a:ext>
            </a:extLst>
          </p:cNvPr>
          <p:cNvGrpSpPr/>
          <p:nvPr/>
        </p:nvGrpSpPr>
        <p:grpSpPr>
          <a:xfrm>
            <a:off x="143002" y="3334383"/>
            <a:ext cx="2110740" cy="497205"/>
            <a:chOff x="4626864" y="3709403"/>
            <a:chExt cx="2110740" cy="497205"/>
          </a:xfrm>
        </p:grpSpPr>
        <p:pic>
          <p:nvPicPr>
            <p:cNvPr id="57" name="object 33">
              <a:extLst>
                <a:ext uri="{FF2B5EF4-FFF2-40B4-BE49-F238E27FC236}">
                  <a16:creationId xmlns="" xmlns:a16="http://schemas.microsoft.com/office/drawing/2014/main" id="{2EAC7AC0-91C9-CDF6-0E43-1FEA322A2C5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26864" y="3709403"/>
              <a:ext cx="2110740" cy="496836"/>
            </a:xfrm>
            <a:prstGeom prst="rect">
              <a:avLst/>
            </a:prstGeom>
          </p:spPr>
        </p:pic>
        <p:sp>
          <p:nvSpPr>
            <p:cNvPr id="58" name="object 34">
              <a:extLst>
                <a:ext uri="{FF2B5EF4-FFF2-40B4-BE49-F238E27FC236}">
                  <a16:creationId xmlns="" xmlns:a16="http://schemas.microsoft.com/office/drawing/2014/main" id="{3051DF25-72A4-F377-4E14-A22F5269DE4E}"/>
                </a:ext>
              </a:extLst>
            </p:cNvPr>
            <p:cNvSpPr/>
            <p:nvPr/>
          </p:nvSpPr>
          <p:spPr>
            <a:xfrm>
              <a:off x="4712589" y="3741801"/>
              <a:ext cx="1945005" cy="363220"/>
            </a:xfrm>
            <a:custGeom>
              <a:avLst/>
              <a:gdLst/>
              <a:ahLst/>
              <a:cxnLst/>
              <a:rect l="l" t="t" r="r" b="b"/>
              <a:pathLst>
                <a:path w="1945004" h="363220">
                  <a:moveTo>
                    <a:pt x="1794890" y="0"/>
                  </a:moveTo>
                  <a:lnTo>
                    <a:pt x="149860" y="0"/>
                  </a:lnTo>
                  <a:lnTo>
                    <a:pt x="102477" y="7636"/>
                  </a:lnTo>
                  <a:lnTo>
                    <a:pt x="61337" y="28903"/>
                  </a:lnTo>
                  <a:lnTo>
                    <a:pt x="28903" y="61337"/>
                  </a:lnTo>
                  <a:lnTo>
                    <a:pt x="7636" y="102477"/>
                  </a:lnTo>
                  <a:lnTo>
                    <a:pt x="0" y="149860"/>
                  </a:lnTo>
                  <a:lnTo>
                    <a:pt x="0" y="213106"/>
                  </a:lnTo>
                  <a:lnTo>
                    <a:pt x="7636" y="260501"/>
                  </a:lnTo>
                  <a:lnTo>
                    <a:pt x="28903" y="301672"/>
                  </a:lnTo>
                  <a:lnTo>
                    <a:pt x="61337" y="334145"/>
                  </a:lnTo>
                  <a:lnTo>
                    <a:pt x="102477" y="355443"/>
                  </a:lnTo>
                  <a:lnTo>
                    <a:pt x="149860" y="363093"/>
                  </a:lnTo>
                  <a:lnTo>
                    <a:pt x="1794890" y="363093"/>
                  </a:lnTo>
                  <a:lnTo>
                    <a:pt x="1842224" y="355443"/>
                  </a:lnTo>
                  <a:lnTo>
                    <a:pt x="1883358" y="334145"/>
                  </a:lnTo>
                  <a:lnTo>
                    <a:pt x="1915811" y="301672"/>
                  </a:lnTo>
                  <a:lnTo>
                    <a:pt x="1937102" y="260501"/>
                  </a:lnTo>
                  <a:lnTo>
                    <a:pt x="1944751" y="213106"/>
                  </a:lnTo>
                  <a:lnTo>
                    <a:pt x="1944751" y="149860"/>
                  </a:lnTo>
                  <a:lnTo>
                    <a:pt x="1937102" y="102477"/>
                  </a:lnTo>
                  <a:lnTo>
                    <a:pt x="1915811" y="61337"/>
                  </a:lnTo>
                  <a:lnTo>
                    <a:pt x="1883358" y="28903"/>
                  </a:lnTo>
                  <a:lnTo>
                    <a:pt x="1842224" y="7636"/>
                  </a:lnTo>
                  <a:lnTo>
                    <a:pt x="1794890" y="0"/>
                  </a:lnTo>
                  <a:close/>
                </a:path>
              </a:pathLst>
            </a:custGeom>
            <a:solidFill>
              <a:srgbClr val="797E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35">
            <a:extLst>
              <a:ext uri="{FF2B5EF4-FFF2-40B4-BE49-F238E27FC236}">
                <a16:creationId xmlns="" xmlns:a16="http://schemas.microsoft.com/office/drawing/2014/main" id="{B0217DA2-517D-3419-6F97-22212E7B7622}"/>
              </a:ext>
            </a:extLst>
          </p:cNvPr>
          <p:cNvSpPr txBox="1"/>
          <p:nvPr/>
        </p:nvSpPr>
        <p:spPr>
          <a:xfrm>
            <a:off x="697554" y="3416172"/>
            <a:ext cx="1018540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s-MX" sz="800" b="1" dirty="0">
                <a:solidFill>
                  <a:srgbClr val="FFFFFF"/>
                </a:solidFill>
                <a:latin typeface="Calibri"/>
                <a:cs typeface="Calibri"/>
              </a:rPr>
              <a:t>Héctor Moreno de Haro</a:t>
            </a:r>
            <a:endParaRPr lang="es-MX" sz="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es-MX" sz="800" dirty="0">
                <a:solidFill>
                  <a:srgbClr val="FFFFFF"/>
                </a:solidFill>
                <a:latin typeface="Calibri"/>
                <a:cs typeface="Calibri"/>
              </a:rPr>
              <a:t>Auxiliar</a:t>
            </a:r>
            <a:r>
              <a:rPr lang="es-MX" sz="80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s-MX" sz="800" spc="-10" dirty="0">
                <a:solidFill>
                  <a:srgbClr val="FFFFFF"/>
                </a:solidFill>
                <a:latin typeface="Calibri"/>
                <a:cs typeface="Calibri"/>
              </a:rPr>
              <a:t>General</a:t>
            </a:r>
            <a:endParaRPr lang="es-MX" sz="800" dirty="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88416" y="5938204"/>
            <a:ext cx="5731510" cy="988694"/>
          </a:xfrm>
          <a:custGeom>
            <a:avLst/>
            <a:gdLst/>
            <a:ahLst/>
            <a:cxnLst/>
            <a:rect l="l" t="t" r="r" b="b"/>
            <a:pathLst>
              <a:path w="5731510" h="988695">
                <a:moveTo>
                  <a:pt x="1079512" y="490855"/>
                </a:moveTo>
                <a:lnTo>
                  <a:pt x="1077302" y="446189"/>
                </a:lnTo>
                <a:lnTo>
                  <a:pt x="1070813" y="402653"/>
                </a:lnTo>
                <a:lnTo>
                  <a:pt x="1060221" y="360400"/>
                </a:lnTo>
                <a:lnTo>
                  <a:pt x="1045730" y="319620"/>
                </a:lnTo>
                <a:lnTo>
                  <a:pt x="1027531" y="280479"/>
                </a:lnTo>
                <a:lnTo>
                  <a:pt x="1005814" y="243154"/>
                </a:lnTo>
                <a:lnTo>
                  <a:pt x="980757" y="207810"/>
                </a:lnTo>
                <a:lnTo>
                  <a:pt x="952550" y="174637"/>
                </a:lnTo>
                <a:lnTo>
                  <a:pt x="921410" y="143802"/>
                </a:lnTo>
                <a:lnTo>
                  <a:pt x="887501" y="115468"/>
                </a:lnTo>
                <a:lnTo>
                  <a:pt x="851014" y="89827"/>
                </a:lnTo>
                <a:lnTo>
                  <a:pt x="812165" y="67043"/>
                </a:lnTo>
                <a:lnTo>
                  <a:pt x="771118" y="47282"/>
                </a:lnTo>
                <a:lnTo>
                  <a:pt x="728078" y="30721"/>
                </a:lnTo>
                <a:lnTo>
                  <a:pt x="683221" y="17551"/>
                </a:lnTo>
                <a:lnTo>
                  <a:pt x="636765" y="7912"/>
                </a:lnTo>
                <a:lnTo>
                  <a:pt x="588873" y="2019"/>
                </a:lnTo>
                <a:lnTo>
                  <a:pt x="539750" y="0"/>
                </a:lnTo>
                <a:lnTo>
                  <a:pt x="490613" y="2019"/>
                </a:lnTo>
                <a:lnTo>
                  <a:pt x="442722" y="7912"/>
                </a:lnTo>
                <a:lnTo>
                  <a:pt x="396252" y="17551"/>
                </a:lnTo>
                <a:lnTo>
                  <a:pt x="351409" y="30721"/>
                </a:lnTo>
                <a:lnTo>
                  <a:pt x="308368" y="47282"/>
                </a:lnTo>
                <a:lnTo>
                  <a:pt x="267322" y="67043"/>
                </a:lnTo>
                <a:lnTo>
                  <a:pt x="228460" y="89827"/>
                </a:lnTo>
                <a:lnTo>
                  <a:pt x="191985" y="115468"/>
                </a:lnTo>
                <a:lnTo>
                  <a:pt x="158076" y="143802"/>
                </a:lnTo>
                <a:lnTo>
                  <a:pt x="126936" y="174637"/>
                </a:lnTo>
                <a:lnTo>
                  <a:pt x="98742" y="207810"/>
                </a:lnTo>
                <a:lnTo>
                  <a:pt x="73685" y="243154"/>
                </a:lnTo>
                <a:lnTo>
                  <a:pt x="51968" y="280479"/>
                </a:lnTo>
                <a:lnTo>
                  <a:pt x="33756" y="319620"/>
                </a:lnTo>
                <a:lnTo>
                  <a:pt x="19278" y="360400"/>
                </a:lnTo>
                <a:lnTo>
                  <a:pt x="8686" y="402653"/>
                </a:lnTo>
                <a:lnTo>
                  <a:pt x="2197" y="446189"/>
                </a:lnTo>
                <a:lnTo>
                  <a:pt x="0" y="490855"/>
                </a:lnTo>
                <a:lnTo>
                  <a:pt x="2197" y="535546"/>
                </a:lnTo>
                <a:lnTo>
                  <a:pt x="8686" y="579107"/>
                </a:lnTo>
                <a:lnTo>
                  <a:pt x="19278" y="621372"/>
                </a:lnTo>
                <a:lnTo>
                  <a:pt x="33756" y="662152"/>
                </a:lnTo>
                <a:lnTo>
                  <a:pt x="51968" y="701306"/>
                </a:lnTo>
                <a:lnTo>
                  <a:pt x="73685" y="738632"/>
                </a:lnTo>
                <a:lnTo>
                  <a:pt x="98742" y="773963"/>
                </a:lnTo>
                <a:lnTo>
                  <a:pt x="126936" y="807135"/>
                </a:lnTo>
                <a:lnTo>
                  <a:pt x="158089" y="837971"/>
                </a:lnTo>
                <a:lnTo>
                  <a:pt x="191985" y="866292"/>
                </a:lnTo>
                <a:lnTo>
                  <a:pt x="228460" y="891933"/>
                </a:lnTo>
                <a:lnTo>
                  <a:pt x="267322" y="914717"/>
                </a:lnTo>
                <a:lnTo>
                  <a:pt x="308368" y="934466"/>
                </a:lnTo>
                <a:lnTo>
                  <a:pt x="351409" y="951014"/>
                </a:lnTo>
                <a:lnTo>
                  <a:pt x="396252" y="964184"/>
                </a:lnTo>
                <a:lnTo>
                  <a:pt x="442722" y="973810"/>
                </a:lnTo>
                <a:lnTo>
                  <a:pt x="490613" y="979716"/>
                </a:lnTo>
                <a:lnTo>
                  <a:pt x="539750" y="981710"/>
                </a:lnTo>
                <a:lnTo>
                  <a:pt x="588873" y="979716"/>
                </a:lnTo>
                <a:lnTo>
                  <a:pt x="636765" y="973810"/>
                </a:lnTo>
                <a:lnTo>
                  <a:pt x="683221" y="964184"/>
                </a:lnTo>
                <a:lnTo>
                  <a:pt x="728078" y="951014"/>
                </a:lnTo>
                <a:lnTo>
                  <a:pt x="771118" y="934466"/>
                </a:lnTo>
                <a:lnTo>
                  <a:pt x="812165" y="914717"/>
                </a:lnTo>
                <a:lnTo>
                  <a:pt x="851014" y="891933"/>
                </a:lnTo>
                <a:lnTo>
                  <a:pt x="887501" y="866292"/>
                </a:lnTo>
                <a:lnTo>
                  <a:pt x="921410" y="837971"/>
                </a:lnTo>
                <a:lnTo>
                  <a:pt x="952550" y="807135"/>
                </a:lnTo>
                <a:lnTo>
                  <a:pt x="980757" y="773963"/>
                </a:lnTo>
                <a:lnTo>
                  <a:pt x="1005814" y="738632"/>
                </a:lnTo>
                <a:lnTo>
                  <a:pt x="1027531" y="701306"/>
                </a:lnTo>
                <a:lnTo>
                  <a:pt x="1045730" y="662152"/>
                </a:lnTo>
                <a:lnTo>
                  <a:pt x="1060221" y="621372"/>
                </a:lnTo>
                <a:lnTo>
                  <a:pt x="1070813" y="579107"/>
                </a:lnTo>
                <a:lnTo>
                  <a:pt x="1077302" y="535546"/>
                </a:lnTo>
                <a:lnTo>
                  <a:pt x="1079512" y="490855"/>
                </a:lnTo>
                <a:close/>
              </a:path>
              <a:path w="5731510" h="988695">
                <a:moveTo>
                  <a:pt x="3442601" y="497459"/>
                </a:moveTo>
                <a:lnTo>
                  <a:pt x="3440392" y="452780"/>
                </a:lnTo>
                <a:lnTo>
                  <a:pt x="3433902" y="409219"/>
                </a:lnTo>
                <a:lnTo>
                  <a:pt x="3423310" y="366953"/>
                </a:lnTo>
                <a:lnTo>
                  <a:pt x="3408819" y="326174"/>
                </a:lnTo>
                <a:lnTo>
                  <a:pt x="3390620" y="287020"/>
                </a:lnTo>
                <a:lnTo>
                  <a:pt x="3368903" y="249694"/>
                </a:lnTo>
                <a:lnTo>
                  <a:pt x="3343846" y="214363"/>
                </a:lnTo>
                <a:lnTo>
                  <a:pt x="3315639" y="181190"/>
                </a:lnTo>
                <a:lnTo>
                  <a:pt x="3284499" y="150355"/>
                </a:lnTo>
                <a:lnTo>
                  <a:pt x="3250590" y="122034"/>
                </a:lnTo>
                <a:lnTo>
                  <a:pt x="3214116" y="96393"/>
                </a:lnTo>
                <a:lnTo>
                  <a:pt x="3175254" y="73609"/>
                </a:lnTo>
                <a:lnTo>
                  <a:pt x="3134207" y="53860"/>
                </a:lnTo>
                <a:lnTo>
                  <a:pt x="3091167" y="37312"/>
                </a:lnTo>
                <a:lnTo>
                  <a:pt x="3046323" y="24142"/>
                </a:lnTo>
                <a:lnTo>
                  <a:pt x="2999854" y="14516"/>
                </a:lnTo>
                <a:lnTo>
                  <a:pt x="2951975" y="8610"/>
                </a:lnTo>
                <a:lnTo>
                  <a:pt x="2902851" y="6604"/>
                </a:lnTo>
                <a:lnTo>
                  <a:pt x="2853715" y="8610"/>
                </a:lnTo>
                <a:lnTo>
                  <a:pt x="2805836" y="14516"/>
                </a:lnTo>
                <a:lnTo>
                  <a:pt x="2759367" y="24142"/>
                </a:lnTo>
                <a:lnTo>
                  <a:pt x="2714523" y="37312"/>
                </a:lnTo>
                <a:lnTo>
                  <a:pt x="2671483" y="53860"/>
                </a:lnTo>
                <a:lnTo>
                  <a:pt x="2630436" y="73609"/>
                </a:lnTo>
                <a:lnTo>
                  <a:pt x="2591574" y="96393"/>
                </a:lnTo>
                <a:lnTo>
                  <a:pt x="2555100" y="122034"/>
                </a:lnTo>
                <a:lnTo>
                  <a:pt x="2521191" y="150355"/>
                </a:lnTo>
                <a:lnTo>
                  <a:pt x="2490051" y="181190"/>
                </a:lnTo>
                <a:lnTo>
                  <a:pt x="2461844" y="214363"/>
                </a:lnTo>
                <a:lnTo>
                  <a:pt x="2436787" y="249694"/>
                </a:lnTo>
                <a:lnTo>
                  <a:pt x="2415070" y="287020"/>
                </a:lnTo>
                <a:lnTo>
                  <a:pt x="2396871" y="326174"/>
                </a:lnTo>
                <a:lnTo>
                  <a:pt x="2382380" y="366953"/>
                </a:lnTo>
                <a:lnTo>
                  <a:pt x="2371788" y="409219"/>
                </a:lnTo>
                <a:lnTo>
                  <a:pt x="2365298" y="452780"/>
                </a:lnTo>
                <a:lnTo>
                  <a:pt x="2363101" y="497459"/>
                </a:lnTo>
                <a:lnTo>
                  <a:pt x="2365298" y="542124"/>
                </a:lnTo>
                <a:lnTo>
                  <a:pt x="2371788" y="585673"/>
                </a:lnTo>
                <a:lnTo>
                  <a:pt x="2382380" y="627913"/>
                </a:lnTo>
                <a:lnTo>
                  <a:pt x="2396871" y="668693"/>
                </a:lnTo>
                <a:lnTo>
                  <a:pt x="2415070" y="707821"/>
                </a:lnTo>
                <a:lnTo>
                  <a:pt x="2436787" y="745147"/>
                </a:lnTo>
                <a:lnTo>
                  <a:pt x="2461844" y="780465"/>
                </a:lnTo>
                <a:lnTo>
                  <a:pt x="2490051" y="813638"/>
                </a:lnTo>
                <a:lnTo>
                  <a:pt x="2521191" y="844461"/>
                </a:lnTo>
                <a:lnTo>
                  <a:pt x="2555100" y="872782"/>
                </a:lnTo>
                <a:lnTo>
                  <a:pt x="2591574" y="898410"/>
                </a:lnTo>
                <a:lnTo>
                  <a:pt x="2630436" y="921194"/>
                </a:lnTo>
                <a:lnTo>
                  <a:pt x="2671483" y="940943"/>
                </a:lnTo>
                <a:lnTo>
                  <a:pt x="2714523" y="957491"/>
                </a:lnTo>
                <a:lnTo>
                  <a:pt x="2759367" y="970661"/>
                </a:lnTo>
                <a:lnTo>
                  <a:pt x="2805836" y="980287"/>
                </a:lnTo>
                <a:lnTo>
                  <a:pt x="2853715" y="986193"/>
                </a:lnTo>
                <a:lnTo>
                  <a:pt x="2902851" y="988187"/>
                </a:lnTo>
                <a:lnTo>
                  <a:pt x="2951975" y="986193"/>
                </a:lnTo>
                <a:lnTo>
                  <a:pt x="2999854" y="980287"/>
                </a:lnTo>
                <a:lnTo>
                  <a:pt x="3046323" y="970661"/>
                </a:lnTo>
                <a:lnTo>
                  <a:pt x="3091167" y="957491"/>
                </a:lnTo>
                <a:lnTo>
                  <a:pt x="3134207" y="940943"/>
                </a:lnTo>
                <a:lnTo>
                  <a:pt x="3175254" y="921194"/>
                </a:lnTo>
                <a:lnTo>
                  <a:pt x="3214116" y="898410"/>
                </a:lnTo>
                <a:lnTo>
                  <a:pt x="3250590" y="872782"/>
                </a:lnTo>
                <a:lnTo>
                  <a:pt x="3284499" y="844461"/>
                </a:lnTo>
                <a:lnTo>
                  <a:pt x="3315639" y="813638"/>
                </a:lnTo>
                <a:lnTo>
                  <a:pt x="3343846" y="780465"/>
                </a:lnTo>
                <a:lnTo>
                  <a:pt x="3368903" y="745147"/>
                </a:lnTo>
                <a:lnTo>
                  <a:pt x="3390620" y="707821"/>
                </a:lnTo>
                <a:lnTo>
                  <a:pt x="3408819" y="668693"/>
                </a:lnTo>
                <a:lnTo>
                  <a:pt x="3423310" y="627913"/>
                </a:lnTo>
                <a:lnTo>
                  <a:pt x="3433902" y="585673"/>
                </a:lnTo>
                <a:lnTo>
                  <a:pt x="3440392" y="542124"/>
                </a:lnTo>
                <a:lnTo>
                  <a:pt x="3442601" y="497459"/>
                </a:lnTo>
                <a:close/>
              </a:path>
              <a:path w="5731510" h="988695">
                <a:moveTo>
                  <a:pt x="5731395" y="490855"/>
                </a:moveTo>
                <a:lnTo>
                  <a:pt x="5729186" y="446189"/>
                </a:lnTo>
                <a:lnTo>
                  <a:pt x="5722696" y="402653"/>
                </a:lnTo>
                <a:lnTo>
                  <a:pt x="5712104" y="360400"/>
                </a:lnTo>
                <a:lnTo>
                  <a:pt x="5697613" y="319620"/>
                </a:lnTo>
                <a:lnTo>
                  <a:pt x="5679414" y="280479"/>
                </a:lnTo>
                <a:lnTo>
                  <a:pt x="5657697" y="243154"/>
                </a:lnTo>
                <a:lnTo>
                  <a:pt x="5632640" y="207810"/>
                </a:lnTo>
                <a:lnTo>
                  <a:pt x="5604434" y="174637"/>
                </a:lnTo>
                <a:lnTo>
                  <a:pt x="5573293" y="143802"/>
                </a:lnTo>
                <a:lnTo>
                  <a:pt x="5539384" y="115468"/>
                </a:lnTo>
                <a:lnTo>
                  <a:pt x="5502910" y="89827"/>
                </a:lnTo>
                <a:lnTo>
                  <a:pt x="5464048" y="67043"/>
                </a:lnTo>
                <a:lnTo>
                  <a:pt x="5423001" y="47282"/>
                </a:lnTo>
                <a:lnTo>
                  <a:pt x="5379961" y="30721"/>
                </a:lnTo>
                <a:lnTo>
                  <a:pt x="5335117" y="17551"/>
                </a:lnTo>
                <a:lnTo>
                  <a:pt x="5288648" y="7912"/>
                </a:lnTo>
                <a:lnTo>
                  <a:pt x="5240769" y="2019"/>
                </a:lnTo>
                <a:lnTo>
                  <a:pt x="5191645" y="0"/>
                </a:lnTo>
                <a:lnTo>
                  <a:pt x="5142509" y="2019"/>
                </a:lnTo>
                <a:lnTo>
                  <a:pt x="5094630" y="7912"/>
                </a:lnTo>
                <a:lnTo>
                  <a:pt x="5048161" y="17551"/>
                </a:lnTo>
                <a:lnTo>
                  <a:pt x="5003317" y="30721"/>
                </a:lnTo>
                <a:lnTo>
                  <a:pt x="4960277" y="47282"/>
                </a:lnTo>
                <a:lnTo>
                  <a:pt x="4919230" y="67043"/>
                </a:lnTo>
                <a:lnTo>
                  <a:pt x="4880368" y="89827"/>
                </a:lnTo>
                <a:lnTo>
                  <a:pt x="4843894" y="115468"/>
                </a:lnTo>
                <a:lnTo>
                  <a:pt x="4809985" y="143802"/>
                </a:lnTo>
                <a:lnTo>
                  <a:pt x="4778845" y="174637"/>
                </a:lnTo>
                <a:lnTo>
                  <a:pt x="4750638" y="207810"/>
                </a:lnTo>
                <a:lnTo>
                  <a:pt x="4725581" y="243154"/>
                </a:lnTo>
                <a:lnTo>
                  <a:pt x="4703864" y="280479"/>
                </a:lnTo>
                <a:lnTo>
                  <a:pt x="4685665" y="319620"/>
                </a:lnTo>
                <a:lnTo>
                  <a:pt x="4671174" y="360400"/>
                </a:lnTo>
                <a:lnTo>
                  <a:pt x="4660582" y="402653"/>
                </a:lnTo>
                <a:lnTo>
                  <a:pt x="4654093" y="446189"/>
                </a:lnTo>
                <a:lnTo>
                  <a:pt x="4651895" y="490855"/>
                </a:lnTo>
                <a:lnTo>
                  <a:pt x="4654093" y="535546"/>
                </a:lnTo>
                <a:lnTo>
                  <a:pt x="4660582" y="579107"/>
                </a:lnTo>
                <a:lnTo>
                  <a:pt x="4671174" y="621372"/>
                </a:lnTo>
                <a:lnTo>
                  <a:pt x="4685665" y="662152"/>
                </a:lnTo>
                <a:lnTo>
                  <a:pt x="4703864" y="701306"/>
                </a:lnTo>
                <a:lnTo>
                  <a:pt x="4725581" y="738632"/>
                </a:lnTo>
                <a:lnTo>
                  <a:pt x="4750638" y="773963"/>
                </a:lnTo>
                <a:lnTo>
                  <a:pt x="4778845" y="807135"/>
                </a:lnTo>
                <a:lnTo>
                  <a:pt x="4809985" y="837971"/>
                </a:lnTo>
                <a:lnTo>
                  <a:pt x="4843894" y="866292"/>
                </a:lnTo>
                <a:lnTo>
                  <a:pt x="4880368" y="891933"/>
                </a:lnTo>
                <a:lnTo>
                  <a:pt x="4919230" y="914717"/>
                </a:lnTo>
                <a:lnTo>
                  <a:pt x="4960277" y="934466"/>
                </a:lnTo>
                <a:lnTo>
                  <a:pt x="5003317" y="951014"/>
                </a:lnTo>
                <a:lnTo>
                  <a:pt x="5048161" y="964184"/>
                </a:lnTo>
                <a:lnTo>
                  <a:pt x="5094630" y="973810"/>
                </a:lnTo>
                <a:lnTo>
                  <a:pt x="5142509" y="979716"/>
                </a:lnTo>
                <a:lnTo>
                  <a:pt x="5191645" y="981710"/>
                </a:lnTo>
                <a:lnTo>
                  <a:pt x="5240769" y="979716"/>
                </a:lnTo>
                <a:lnTo>
                  <a:pt x="5288648" y="973810"/>
                </a:lnTo>
                <a:lnTo>
                  <a:pt x="5335117" y="964184"/>
                </a:lnTo>
                <a:lnTo>
                  <a:pt x="5379961" y="951014"/>
                </a:lnTo>
                <a:lnTo>
                  <a:pt x="5423001" y="934466"/>
                </a:lnTo>
                <a:lnTo>
                  <a:pt x="5464048" y="914717"/>
                </a:lnTo>
                <a:lnTo>
                  <a:pt x="5502910" y="891933"/>
                </a:lnTo>
                <a:lnTo>
                  <a:pt x="5539384" y="866292"/>
                </a:lnTo>
                <a:lnTo>
                  <a:pt x="5573293" y="837971"/>
                </a:lnTo>
                <a:lnTo>
                  <a:pt x="5604434" y="807135"/>
                </a:lnTo>
                <a:lnTo>
                  <a:pt x="5632640" y="773963"/>
                </a:lnTo>
                <a:lnTo>
                  <a:pt x="5657697" y="738632"/>
                </a:lnTo>
                <a:lnTo>
                  <a:pt x="5679414" y="701306"/>
                </a:lnTo>
                <a:lnTo>
                  <a:pt x="5697613" y="662152"/>
                </a:lnTo>
                <a:lnTo>
                  <a:pt x="5712104" y="621372"/>
                </a:lnTo>
                <a:lnTo>
                  <a:pt x="5722696" y="579107"/>
                </a:lnTo>
                <a:lnTo>
                  <a:pt x="5729186" y="535546"/>
                </a:lnTo>
                <a:lnTo>
                  <a:pt x="5731395" y="490855"/>
                </a:lnTo>
                <a:close/>
              </a:path>
            </a:pathLst>
          </a:custGeom>
          <a:solidFill>
            <a:srgbClr val="9D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2" name="object 49">
            <a:extLst>
              <a:ext uri="{FF2B5EF4-FFF2-40B4-BE49-F238E27FC236}">
                <a16:creationId xmlns="" xmlns:a16="http://schemas.microsoft.com/office/drawing/2014/main" id="{3C2EA43A-3BEE-61D1-C949-5B7522F760F0}"/>
              </a:ext>
            </a:extLst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645942" y="2349626"/>
            <a:ext cx="1079550" cy="981582"/>
          </a:xfrm>
          <a:prstGeom prst="rect">
            <a:avLst/>
          </a:prstGeom>
        </p:spPr>
      </p:pic>
      <p:cxnSp>
        <p:nvCxnSpPr>
          <p:cNvPr id="85" name="Conector: angular 84">
            <a:extLst>
              <a:ext uri="{FF2B5EF4-FFF2-40B4-BE49-F238E27FC236}">
                <a16:creationId xmlns="" xmlns:a16="http://schemas.microsoft.com/office/drawing/2014/main" id="{C7915768-E88C-F381-8FA9-19A903B45711}"/>
              </a:ext>
            </a:extLst>
          </p:cNvPr>
          <p:cNvCxnSpPr>
            <a:cxnSpLocks/>
          </p:cNvCxnSpPr>
          <p:nvPr/>
        </p:nvCxnSpPr>
        <p:spPr>
          <a:xfrm rot="5400000">
            <a:off x="2879280" y="5364934"/>
            <a:ext cx="1143363" cy="12700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: angular 67">
            <a:extLst>
              <a:ext uri="{FF2B5EF4-FFF2-40B4-BE49-F238E27FC236}">
                <a16:creationId xmlns="" xmlns:a16="http://schemas.microsoft.com/office/drawing/2014/main" id="{E5495D93-7A96-166D-8E39-EBFF015B0A4A}"/>
              </a:ext>
            </a:extLst>
          </p:cNvPr>
          <p:cNvCxnSpPr>
            <a:cxnSpLocks/>
            <a:endCxn id="62" idx="3"/>
          </p:cNvCxnSpPr>
          <p:nvPr/>
        </p:nvCxnSpPr>
        <p:spPr>
          <a:xfrm rot="10800000" flipV="1">
            <a:off x="1706580" y="2614291"/>
            <a:ext cx="648000" cy="226123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object 49">
            <a:extLst>
              <a:ext uri="{FF2B5EF4-FFF2-40B4-BE49-F238E27FC236}">
                <a16:creationId xmlns="" xmlns:a16="http://schemas.microsoft.com/office/drawing/2014/main" id="{0FBD93FD-B175-7CF8-C975-50CA3AF75550}"/>
              </a:ext>
            </a:extLst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30930" y="7615682"/>
            <a:ext cx="1079550" cy="981582"/>
          </a:xfrm>
          <a:prstGeom prst="rect">
            <a:avLst/>
          </a:prstGeom>
        </p:spPr>
      </p:pic>
      <p:pic>
        <p:nvPicPr>
          <p:cNvPr id="84" name="object 49">
            <a:extLst>
              <a:ext uri="{FF2B5EF4-FFF2-40B4-BE49-F238E27FC236}">
                <a16:creationId xmlns="" xmlns:a16="http://schemas.microsoft.com/office/drawing/2014/main" id="{DEE0C3EB-CB09-2865-018F-D8A755B37A10}"/>
              </a:ext>
            </a:extLst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222469" y="7629804"/>
            <a:ext cx="1079550" cy="981582"/>
          </a:xfrm>
          <a:prstGeom prst="rect">
            <a:avLst/>
          </a:prstGeom>
        </p:spPr>
      </p:pic>
      <p:pic>
        <p:nvPicPr>
          <p:cNvPr id="46" name="object 4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20306" y="6015228"/>
            <a:ext cx="1015644" cy="867029"/>
          </a:xfrm>
          <a:prstGeom prst="rect">
            <a:avLst/>
          </a:prstGeom>
        </p:spPr>
      </p:pic>
      <p:pic>
        <p:nvPicPr>
          <p:cNvPr id="45" name="object 4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983483" y="6008497"/>
            <a:ext cx="1015644" cy="867028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274944" y="6008497"/>
            <a:ext cx="1015644" cy="867028"/>
          </a:xfrm>
          <a:prstGeom prst="rect">
            <a:avLst/>
          </a:prstGeom>
        </p:spPr>
      </p:pic>
      <p:cxnSp>
        <p:nvCxnSpPr>
          <p:cNvPr id="90" name="Conector recto 89">
            <a:extLst>
              <a:ext uri="{FF2B5EF4-FFF2-40B4-BE49-F238E27FC236}">
                <a16:creationId xmlns="" xmlns:a16="http://schemas.microsoft.com/office/drawing/2014/main" id="{9EEFE43F-4C7B-8A9C-5613-C78FB1C1CE96}"/>
              </a:ext>
            </a:extLst>
          </p:cNvPr>
          <p:cNvCxnSpPr>
            <a:cxnSpLocks/>
            <a:stCxn id="14" idx="2"/>
            <a:endCxn id="83" idx="0"/>
          </p:cNvCxnSpPr>
          <p:nvPr/>
        </p:nvCxnSpPr>
        <p:spPr>
          <a:xfrm flipH="1">
            <a:off x="3470705" y="7331075"/>
            <a:ext cx="0" cy="28460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="" xmlns:a16="http://schemas.microsoft.com/office/drawing/2014/main" id="{383DAAAA-523B-6D89-2C0E-021AD0633066}"/>
              </a:ext>
            </a:extLst>
          </p:cNvPr>
          <p:cNvCxnSpPr>
            <a:cxnSpLocks/>
            <a:endCxn id="84" idx="0"/>
          </p:cNvCxnSpPr>
          <p:nvPr/>
        </p:nvCxnSpPr>
        <p:spPr>
          <a:xfrm>
            <a:off x="5762244" y="7331075"/>
            <a:ext cx="0" cy="2987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102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Paniagua</dc:creator>
  <cp:lastModifiedBy>Transparencia Fresnillo</cp:lastModifiedBy>
  <cp:revision>4</cp:revision>
  <dcterms:created xsi:type="dcterms:W3CDTF">2025-01-07T18:35:26Z</dcterms:created>
  <dcterms:modified xsi:type="dcterms:W3CDTF">2025-05-28T15:02:47Z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2024-12-16T00:00:00Z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2025-01-07T00:00:00Z</vt:filetime>
  </property>
  <property fmtid="{D5CDD505-2E9C-101B-9397-08002B2CF9AE}" pid="5" name="Producer">
    <vt:lpwstr>Microsoft® PowerPoint® para Microsoft 365</vt:lpwstr>
  </property>
</Properties>
</file>