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7797800" cy="10058400"/>
  <p:notesSz cx="7797800" cy="10058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348" y="-4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4592" cy="10049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3441700" y="3581400"/>
            <a:ext cx="1295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5270500" y="4495800"/>
            <a:ext cx="17526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1917700" y="4585225"/>
            <a:ext cx="2133600" cy="1259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4592" cy="10055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90688" cy="10046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90688" cy="10046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4584700" y="7848600"/>
            <a:ext cx="18288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7640" cy="10052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4432300" y="7848600"/>
            <a:ext cx="76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4051300" y="5111125"/>
            <a:ext cx="2971800" cy="1145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1308100" y="5213253"/>
            <a:ext cx="2362200" cy="890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7640" cy="10055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4592" cy="10052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93735" cy="10055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93735" cy="10049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7640" cy="10049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90688" cy="10052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87640" cy="10052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0</Words>
  <Application>Microsoft Office PowerPoint</Application>
  <PresentationFormat>Personalizado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cesar villagrana</cp:lastModifiedBy>
  <cp:revision>2</cp:revision>
  <dcterms:modified xsi:type="dcterms:W3CDTF">2019-07-18T17:18:01Z</dcterms:modified>
</cp:coreProperties>
</file>