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7861300" cy="10109200"/>
  <p:notesSz cx="7861300" cy="101092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480" y="-46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png"/><Relationship Id="rId18" Type="http://schemas.openxmlformats.org/officeDocument/2006/relationships/image" Target="../media/image17.jpg"/><Relationship Id="rId26" Type="http://schemas.openxmlformats.org/officeDocument/2006/relationships/image" Target="../media/image25.png"/><Relationship Id="rId3" Type="http://schemas.openxmlformats.org/officeDocument/2006/relationships/image" Target="../media/image2.jpg"/><Relationship Id="rId21" Type="http://schemas.openxmlformats.org/officeDocument/2006/relationships/image" Target="../media/image20.jp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17" Type="http://schemas.openxmlformats.org/officeDocument/2006/relationships/image" Target="../media/image16.jpg"/><Relationship Id="rId25" Type="http://schemas.openxmlformats.org/officeDocument/2006/relationships/image" Target="../media/image24.jpg"/><Relationship Id="rId2" Type="http://schemas.openxmlformats.org/officeDocument/2006/relationships/image" Target="../media/image1.png"/><Relationship Id="rId16" Type="http://schemas.openxmlformats.org/officeDocument/2006/relationships/image" Target="../media/image15.jpg"/><Relationship Id="rId20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24" Type="http://schemas.openxmlformats.org/officeDocument/2006/relationships/image" Target="../media/image23.jpg"/><Relationship Id="rId5" Type="http://schemas.openxmlformats.org/officeDocument/2006/relationships/image" Target="../media/image4.jpg"/><Relationship Id="rId15" Type="http://schemas.openxmlformats.org/officeDocument/2006/relationships/image" Target="../media/image14.png"/><Relationship Id="rId23" Type="http://schemas.openxmlformats.org/officeDocument/2006/relationships/image" Target="../media/image22.jpg"/><Relationship Id="rId10" Type="http://schemas.openxmlformats.org/officeDocument/2006/relationships/image" Target="../media/image9.jpg"/><Relationship Id="rId19" Type="http://schemas.openxmlformats.org/officeDocument/2006/relationships/image" Target="../media/image18.jp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png"/><Relationship Id="rId22" Type="http://schemas.openxmlformats.org/officeDocument/2006/relationships/image" Target="../media/image2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jpg"/><Relationship Id="rId13" Type="http://schemas.openxmlformats.org/officeDocument/2006/relationships/image" Target="../media/image191.jpg"/><Relationship Id="rId3" Type="http://schemas.openxmlformats.org/officeDocument/2006/relationships/image" Target="../media/image181.jpg"/><Relationship Id="rId7" Type="http://schemas.openxmlformats.org/officeDocument/2006/relationships/image" Target="../media/image185.jpg"/><Relationship Id="rId12" Type="http://schemas.openxmlformats.org/officeDocument/2006/relationships/image" Target="../media/image190.jpg"/><Relationship Id="rId2" Type="http://schemas.openxmlformats.org/officeDocument/2006/relationships/image" Target="../media/image180.jpg"/><Relationship Id="rId16" Type="http://schemas.openxmlformats.org/officeDocument/2006/relationships/image" Target="../media/image19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4.jpg"/><Relationship Id="rId11" Type="http://schemas.openxmlformats.org/officeDocument/2006/relationships/image" Target="../media/image189.jpg"/><Relationship Id="rId5" Type="http://schemas.openxmlformats.org/officeDocument/2006/relationships/image" Target="../media/image183.jpg"/><Relationship Id="rId15" Type="http://schemas.openxmlformats.org/officeDocument/2006/relationships/image" Target="../media/image193.png"/><Relationship Id="rId10" Type="http://schemas.openxmlformats.org/officeDocument/2006/relationships/image" Target="../media/image188.jpg"/><Relationship Id="rId4" Type="http://schemas.openxmlformats.org/officeDocument/2006/relationships/image" Target="../media/image182.jpg"/><Relationship Id="rId9" Type="http://schemas.openxmlformats.org/officeDocument/2006/relationships/image" Target="../media/image187.jpg"/><Relationship Id="rId14" Type="http://schemas.openxmlformats.org/officeDocument/2006/relationships/image" Target="../media/image192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jpg"/><Relationship Id="rId3" Type="http://schemas.openxmlformats.org/officeDocument/2006/relationships/image" Target="../media/image196.jpg"/><Relationship Id="rId7" Type="http://schemas.openxmlformats.org/officeDocument/2006/relationships/image" Target="../media/image200.jpg"/><Relationship Id="rId12" Type="http://schemas.openxmlformats.org/officeDocument/2006/relationships/image" Target="../media/image205.png"/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9.jpg"/><Relationship Id="rId11" Type="http://schemas.openxmlformats.org/officeDocument/2006/relationships/image" Target="../media/image204.jpg"/><Relationship Id="rId5" Type="http://schemas.openxmlformats.org/officeDocument/2006/relationships/image" Target="../media/image198.jpg"/><Relationship Id="rId10" Type="http://schemas.openxmlformats.org/officeDocument/2006/relationships/image" Target="../media/image203.jpg"/><Relationship Id="rId4" Type="http://schemas.openxmlformats.org/officeDocument/2006/relationships/image" Target="../media/image197.jpg"/><Relationship Id="rId9" Type="http://schemas.openxmlformats.org/officeDocument/2006/relationships/image" Target="../media/image202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2.jpg"/><Relationship Id="rId3" Type="http://schemas.openxmlformats.org/officeDocument/2006/relationships/image" Target="../media/image207.jpg"/><Relationship Id="rId7" Type="http://schemas.openxmlformats.org/officeDocument/2006/relationships/image" Target="../media/image211.png"/><Relationship Id="rId2" Type="http://schemas.openxmlformats.org/officeDocument/2006/relationships/image" Target="../media/image20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0.jpg"/><Relationship Id="rId11" Type="http://schemas.openxmlformats.org/officeDocument/2006/relationships/image" Target="../media/image215.jpg"/><Relationship Id="rId5" Type="http://schemas.openxmlformats.org/officeDocument/2006/relationships/image" Target="../media/image209.jpg"/><Relationship Id="rId10" Type="http://schemas.openxmlformats.org/officeDocument/2006/relationships/image" Target="../media/image214.jpg"/><Relationship Id="rId4" Type="http://schemas.openxmlformats.org/officeDocument/2006/relationships/image" Target="../media/image208.jpg"/><Relationship Id="rId9" Type="http://schemas.openxmlformats.org/officeDocument/2006/relationships/image" Target="../media/image213.jp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.jpg"/><Relationship Id="rId18" Type="http://schemas.openxmlformats.org/officeDocument/2006/relationships/image" Target="../media/image42.jpg"/><Relationship Id="rId26" Type="http://schemas.openxmlformats.org/officeDocument/2006/relationships/image" Target="../media/image50.jpg"/><Relationship Id="rId3" Type="http://schemas.openxmlformats.org/officeDocument/2006/relationships/image" Target="../media/image27.jpg"/><Relationship Id="rId21" Type="http://schemas.openxmlformats.org/officeDocument/2006/relationships/image" Target="../media/image45.png"/><Relationship Id="rId34" Type="http://schemas.openxmlformats.org/officeDocument/2006/relationships/image" Target="../media/image58.jpg"/><Relationship Id="rId7" Type="http://schemas.openxmlformats.org/officeDocument/2006/relationships/image" Target="../media/image31.jpg"/><Relationship Id="rId12" Type="http://schemas.openxmlformats.org/officeDocument/2006/relationships/image" Target="../media/image36.jpg"/><Relationship Id="rId17" Type="http://schemas.openxmlformats.org/officeDocument/2006/relationships/image" Target="../media/image41.png"/><Relationship Id="rId25" Type="http://schemas.openxmlformats.org/officeDocument/2006/relationships/image" Target="../media/image49.png"/><Relationship Id="rId33" Type="http://schemas.openxmlformats.org/officeDocument/2006/relationships/image" Target="../media/image57.jpg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20" Type="http://schemas.openxmlformats.org/officeDocument/2006/relationships/image" Target="../media/image44.jpg"/><Relationship Id="rId29" Type="http://schemas.openxmlformats.org/officeDocument/2006/relationships/image" Target="../media/image5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g"/><Relationship Id="rId11" Type="http://schemas.openxmlformats.org/officeDocument/2006/relationships/image" Target="../media/image35.jpg"/><Relationship Id="rId24" Type="http://schemas.openxmlformats.org/officeDocument/2006/relationships/image" Target="../media/image48.jpg"/><Relationship Id="rId32" Type="http://schemas.openxmlformats.org/officeDocument/2006/relationships/image" Target="../media/image56.png"/><Relationship Id="rId5" Type="http://schemas.openxmlformats.org/officeDocument/2006/relationships/image" Target="../media/image29.jpg"/><Relationship Id="rId15" Type="http://schemas.openxmlformats.org/officeDocument/2006/relationships/image" Target="../media/image39.png"/><Relationship Id="rId23" Type="http://schemas.openxmlformats.org/officeDocument/2006/relationships/image" Target="../media/image47.png"/><Relationship Id="rId28" Type="http://schemas.openxmlformats.org/officeDocument/2006/relationships/image" Target="../media/image52.png"/><Relationship Id="rId36" Type="http://schemas.openxmlformats.org/officeDocument/2006/relationships/image" Target="../media/image60.png"/><Relationship Id="rId10" Type="http://schemas.openxmlformats.org/officeDocument/2006/relationships/image" Target="../media/image34.jpg"/><Relationship Id="rId19" Type="http://schemas.openxmlformats.org/officeDocument/2006/relationships/image" Target="../media/image43.png"/><Relationship Id="rId31" Type="http://schemas.openxmlformats.org/officeDocument/2006/relationships/image" Target="../media/image55.jpg"/><Relationship Id="rId4" Type="http://schemas.openxmlformats.org/officeDocument/2006/relationships/image" Target="../media/image28.jpg"/><Relationship Id="rId9" Type="http://schemas.openxmlformats.org/officeDocument/2006/relationships/image" Target="../media/image33.png"/><Relationship Id="rId14" Type="http://schemas.openxmlformats.org/officeDocument/2006/relationships/image" Target="../media/image38.png"/><Relationship Id="rId22" Type="http://schemas.openxmlformats.org/officeDocument/2006/relationships/image" Target="../media/image46.jpg"/><Relationship Id="rId27" Type="http://schemas.openxmlformats.org/officeDocument/2006/relationships/image" Target="../media/image51.jpg"/><Relationship Id="rId30" Type="http://schemas.openxmlformats.org/officeDocument/2006/relationships/image" Target="../media/image54.png"/><Relationship Id="rId35" Type="http://schemas.openxmlformats.org/officeDocument/2006/relationships/image" Target="../media/image59.png"/><Relationship Id="rId8" Type="http://schemas.openxmlformats.org/officeDocument/2006/relationships/image" Target="../media/image3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g"/><Relationship Id="rId13" Type="http://schemas.openxmlformats.org/officeDocument/2006/relationships/image" Target="../media/image72.jpg"/><Relationship Id="rId18" Type="http://schemas.openxmlformats.org/officeDocument/2006/relationships/image" Target="../media/image77.jpg"/><Relationship Id="rId3" Type="http://schemas.openxmlformats.org/officeDocument/2006/relationships/image" Target="../media/image62.jpg"/><Relationship Id="rId21" Type="http://schemas.openxmlformats.org/officeDocument/2006/relationships/image" Target="../media/image80.png"/><Relationship Id="rId7" Type="http://schemas.openxmlformats.org/officeDocument/2006/relationships/image" Target="../media/image66.jpg"/><Relationship Id="rId12" Type="http://schemas.openxmlformats.org/officeDocument/2006/relationships/image" Target="../media/image71.jpg"/><Relationship Id="rId17" Type="http://schemas.openxmlformats.org/officeDocument/2006/relationships/image" Target="../media/image76.jpg"/><Relationship Id="rId2" Type="http://schemas.openxmlformats.org/officeDocument/2006/relationships/image" Target="../media/image61.jpg"/><Relationship Id="rId16" Type="http://schemas.openxmlformats.org/officeDocument/2006/relationships/image" Target="../media/image75.jpg"/><Relationship Id="rId20" Type="http://schemas.openxmlformats.org/officeDocument/2006/relationships/image" Target="../media/image7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11" Type="http://schemas.openxmlformats.org/officeDocument/2006/relationships/image" Target="../media/image70.jpg"/><Relationship Id="rId24" Type="http://schemas.openxmlformats.org/officeDocument/2006/relationships/image" Target="../media/image83.png"/><Relationship Id="rId5" Type="http://schemas.openxmlformats.org/officeDocument/2006/relationships/image" Target="../media/image64.jpg"/><Relationship Id="rId15" Type="http://schemas.openxmlformats.org/officeDocument/2006/relationships/image" Target="../media/image74.jpg"/><Relationship Id="rId23" Type="http://schemas.openxmlformats.org/officeDocument/2006/relationships/image" Target="../media/image82.jpg"/><Relationship Id="rId10" Type="http://schemas.openxmlformats.org/officeDocument/2006/relationships/image" Target="../media/image69.jpg"/><Relationship Id="rId19" Type="http://schemas.openxmlformats.org/officeDocument/2006/relationships/image" Target="../media/image78.png"/><Relationship Id="rId4" Type="http://schemas.openxmlformats.org/officeDocument/2006/relationships/image" Target="../media/image63.jpg"/><Relationship Id="rId9" Type="http://schemas.openxmlformats.org/officeDocument/2006/relationships/image" Target="../media/image68.jpg"/><Relationship Id="rId14" Type="http://schemas.openxmlformats.org/officeDocument/2006/relationships/image" Target="../media/image73.jpg"/><Relationship Id="rId22" Type="http://schemas.openxmlformats.org/officeDocument/2006/relationships/image" Target="../media/image8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jpg"/><Relationship Id="rId13" Type="http://schemas.openxmlformats.org/officeDocument/2006/relationships/image" Target="../media/image95.jpg"/><Relationship Id="rId18" Type="http://schemas.openxmlformats.org/officeDocument/2006/relationships/image" Target="../media/image100.png"/><Relationship Id="rId3" Type="http://schemas.openxmlformats.org/officeDocument/2006/relationships/image" Target="../media/image85.jpg"/><Relationship Id="rId7" Type="http://schemas.openxmlformats.org/officeDocument/2006/relationships/image" Target="../media/image89.jpg"/><Relationship Id="rId12" Type="http://schemas.openxmlformats.org/officeDocument/2006/relationships/image" Target="../media/image94.jpg"/><Relationship Id="rId17" Type="http://schemas.openxmlformats.org/officeDocument/2006/relationships/image" Target="../media/image99.png"/><Relationship Id="rId2" Type="http://schemas.openxmlformats.org/officeDocument/2006/relationships/image" Target="../media/image84.jpg"/><Relationship Id="rId16" Type="http://schemas.openxmlformats.org/officeDocument/2006/relationships/image" Target="../media/image9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jpg"/><Relationship Id="rId11" Type="http://schemas.openxmlformats.org/officeDocument/2006/relationships/image" Target="../media/image93.jpg"/><Relationship Id="rId5" Type="http://schemas.openxmlformats.org/officeDocument/2006/relationships/image" Target="../media/image87.png"/><Relationship Id="rId15" Type="http://schemas.openxmlformats.org/officeDocument/2006/relationships/image" Target="../media/image97.jpg"/><Relationship Id="rId10" Type="http://schemas.openxmlformats.org/officeDocument/2006/relationships/image" Target="../media/image92.jpg"/><Relationship Id="rId19" Type="http://schemas.openxmlformats.org/officeDocument/2006/relationships/image" Target="../media/image101.png"/><Relationship Id="rId4" Type="http://schemas.openxmlformats.org/officeDocument/2006/relationships/image" Target="../media/image86.jpg"/><Relationship Id="rId9" Type="http://schemas.openxmlformats.org/officeDocument/2006/relationships/image" Target="../media/image91.png"/><Relationship Id="rId14" Type="http://schemas.openxmlformats.org/officeDocument/2006/relationships/image" Target="../media/image96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jpg"/><Relationship Id="rId13" Type="http://schemas.openxmlformats.org/officeDocument/2006/relationships/image" Target="../media/image113.png"/><Relationship Id="rId18" Type="http://schemas.openxmlformats.org/officeDocument/2006/relationships/image" Target="../media/image118.png"/><Relationship Id="rId3" Type="http://schemas.openxmlformats.org/officeDocument/2006/relationships/image" Target="../media/image103.jpg"/><Relationship Id="rId7" Type="http://schemas.openxmlformats.org/officeDocument/2006/relationships/image" Target="../media/image107.jpg"/><Relationship Id="rId12" Type="http://schemas.openxmlformats.org/officeDocument/2006/relationships/image" Target="../media/image112.jpg"/><Relationship Id="rId17" Type="http://schemas.openxmlformats.org/officeDocument/2006/relationships/image" Target="../media/image117.jpg"/><Relationship Id="rId2" Type="http://schemas.openxmlformats.org/officeDocument/2006/relationships/image" Target="../media/image102.jpg"/><Relationship Id="rId16" Type="http://schemas.openxmlformats.org/officeDocument/2006/relationships/image" Target="../media/image11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6.png"/><Relationship Id="rId11" Type="http://schemas.openxmlformats.org/officeDocument/2006/relationships/image" Target="../media/image111.jpg"/><Relationship Id="rId5" Type="http://schemas.openxmlformats.org/officeDocument/2006/relationships/image" Target="../media/image105.jpg"/><Relationship Id="rId15" Type="http://schemas.openxmlformats.org/officeDocument/2006/relationships/image" Target="../media/image115.jpg"/><Relationship Id="rId10" Type="http://schemas.openxmlformats.org/officeDocument/2006/relationships/image" Target="../media/image110.jpg"/><Relationship Id="rId4" Type="http://schemas.openxmlformats.org/officeDocument/2006/relationships/image" Target="../media/image104.jpg"/><Relationship Id="rId9" Type="http://schemas.openxmlformats.org/officeDocument/2006/relationships/image" Target="../media/image109.jpg"/><Relationship Id="rId14" Type="http://schemas.openxmlformats.org/officeDocument/2006/relationships/image" Target="../media/image114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130.jpg"/><Relationship Id="rId3" Type="http://schemas.openxmlformats.org/officeDocument/2006/relationships/image" Target="../media/image120.jpg"/><Relationship Id="rId7" Type="http://schemas.openxmlformats.org/officeDocument/2006/relationships/image" Target="../media/image124.jpg"/><Relationship Id="rId12" Type="http://schemas.openxmlformats.org/officeDocument/2006/relationships/image" Target="../media/image129.jpg"/><Relationship Id="rId2" Type="http://schemas.openxmlformats.org/officeDocument/2006/relationships/image" Target="../media/image119.jpg"/><Relationship Id="rId16" Type="http://schemas.openxmlformats.org/officeDocument/2006/relationships/image" Target="../media/image1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3.jpg"/><Relationship Id="rId11" Type="http://schemas.openxmlformats.org/officeDocument/2006/relationships/image" Target="../media/image128.jpg"/><Relationship Id="rId5" Type="http://schemas.openxmlformats.org/officeDocument/2006/relationships/image" Target="../media/image122.png"/><Relationship Id="rId15" Type="http://schemas.openxmlformats.org/officeDocument/2006/relationships/image" Target="../media/image132.png"/><Relationship Id="rId10" Type="http://schemas.openxmlformats.org/officeDocument/2006/relationships/image" Target="../media/image127.jpg"/><Relationship Id="rId4" Type="http://schemas.openxmlformats.org/officeDocument/2006/relationships/image" Target="../media/image121.jpg"/><Relationship Id="rId9" Type="http://schemas.openxmlformats.org/officeDocument/2006/relationships/image" Target="../media/image126.jpg"/><Relationship Id="rId14" Type="http://schemas.openxmlformats.org/officeDocument/2006/relationships/image" Target="../media/image1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13" Type="http://schemas.openxmlformats.org/officeDocument/2006/relationships/image" Target="../media/image145.jpg"/><Relationship Id="rId3" Type="http://schemas.openxmlformats.org/officeDocument/2006/relationships/image" Target="../media/image135.jpg"/><Relationship Id="rId7" Type="http://schemas.openxmlformats.org/officeDocument/2006/relationships/image" Target="../media/image139.jpg"/><Relationship Id="rId12" Type="http://schemas.openxmlformats.org/officeDocument/2006/relationships/image" Target="../media/image144.jpg"/><Relationship Id="rId17" Type="http://schemas.openxmlformats.org/officeDocument/2006/relationships/image" Target="../media/image149.png"/><Relationship Id="rId2" Type="http://schemas.openxmlformats.org/officeDocument/2006/relationships/image" Target="../media/image134.png"/><Relationship Id="rId16" Type="http://schemas.openxmlformats.org/officeDocument/2006/relationships/image" Target="../media/image1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8.jpg"/><Relationship Id="rId11" Type="http://schemas.openxmlformats.org/officeDocument/2006/relationships/image" Target="../media/image143.jpg"/><Relationship Id="rId5" Type="http://schemas.openxmlformats.org/officeDocument/2006/relationships/image" Target="../media/image137.jpg"/><Relationship Id="rId15" Type="http://schemas.openxmlformats.org/officeDocument/2006/relationships/image" Target="../media/image147.png"/><Relationship Id="rId10" Type="http://schemas.openxmlformats.org/officeDocument/2006/relationships/image" Target="../media/image142.jpg"/><Relationship Id="rId4" Type="http://schemas.openxmlformats.org/officeDocument/2006/relationships/image" Target="../media/image136.jpg"/><Relationship Id="rId9" Type="http://schemas.openxmlformats.org/officeDocument/2006/relationships/image" Target="../media/image141.jpg"/><Relationship Id="rId14" Type="http://schemas.openxmlformats.org/officeDocument/2006/relationships/image" Target="../media/image146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13" Type="http://schemas.openxmlformats.org/officeDocument/2006/relationships/image" Target="../media/image161.jpg"/><Relationship Id="rId3" Type="http://schemas.openxmlformats.org/officeDocument/2006/relationships/image" Target="../media/image151.jpg"/><Relationship Id="rId7" Type="http://schemas.openxmlformats.org/officeDocument/2006/relationships/image" Target="../media/image155.jpg"/><Relationship Id="rId12" Type="http://schemas.openxmlformats.org/officeDocument/2006/relationships/image" Target="../media/image160.jpg"/><Relationship Id="rId2" Type="http://schemas.openxmlformats.org/officeDocument/2006/relationships/image" Target="../media/image150.png"/><Relationship Id="rId16" Type="http://schemas.openxmlformats.org/officeDocument/2006/relationships/image" Target="../media/image16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4.jpg"/><Relationship Id="rId11" Type="http://schemas.openxmlformats.org/officeDocument/2006/relationships/image" Target="../media/image159.jpg"/><Relationship Id="rId5" Type="http://schemas.openxmlformats.org/officeDocument/2006/relationships/image" Target="../media/image153.jpg"/><Relationship Id="rId15" Type="http://schemas.openxmlformats.org/officeDocument/2006/relationships/image" Target="../media/image163.jpg"/><Relationship Id="rId10" Type="http://schemas.openxmlformats.org/officeDocument/2006/relationships/image" Target="../media/image158.jpg"/><Relationship Id="rId4" Type="http://schemas.openxmlformats.org/officeDocument/2006/relationships/image" Target="../media/image152.jpg"/><Relationship Id="rId9" Type="http://schemas.openxmlformats.org/officeDocument/2006/relationships/image" Target="../media/image157.jpg"/><Relationship Id="rId14" Type="http://schemas.openxmlformats.org/officeDocument/2006/relationships/image" Target="../media/image162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jpg"/><Relationship Id="rId13" Type="http://schemas.openxmlformats.org/officeDocument/2006/relationships/image" Target="../media/image176.jpg"/><Relationship Id="rId3" Type="http://schemas.openxmlformats.org/officeDocument/2006/relationships/image" Target="../media/image166.jpg"/><Relationship Id="rId7" Type="http://schemas.openxmlformats.org/officeDocument/2006/relationships/image" Target="../media/image170.jpg"/><Relationship Id="rId12" Type="http://schemas.openxmlformats.org/officeDocument/2006/relationships/image" Target="../media/image175.jpg"/><Relationship Id="rId2" Type="http://schemas.openxmlformats.org/officeDocument/2006/relationships/image" Target="../media/image165.png"/><Relationship Id="rId16" Type="http://schemas.openxmlformats.org/officeDocument/2006/relationships/image" Target="../media/image17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9.jpg"/><Relationship Id="rId11" Type="http://schemas.openxmlformats.org/officeDocument/2006/relationships/image" Target="../media/image174.jpg"/><Relationship Id="rId5" Type="http://schemas.openxmlformats.org/officeDocument/2006/relationships/image" Target="../media/image168.jpg"/><Relationship Id="rId15" Type="http://schemas.openxmlformats.org/officeDocument/2006/relationships/image" Target="../media/image178.png"/><Relationship Id="rId10" Type="http://schemas.openxmlformats.org/officeDocument/2006/relationships/image" Target="../media/image173.jpg"/><Relationship Id="rId4" Type="http://schemas.openxmlformats.org/officeDocument/2006/relationships/image" Target="../media/image167.jpg"/><Relationship Id="rId9" Type="http://schemas.openxmlformats.org/officeDocument/2006/relationships/image" Target="../media/image172.jpg"/><Relationship Id="rId14" Type="http://schemas.openxmlformats.org/officeDocument/2006/relationships/image" Target="../media/image17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bject 56"/>
          <p:cNvSpPr/>
          <p:nvPr/>
        </p:nvSpPr>
        <p:spPr>
          <a:xfrm>
            <a:off x="7006442" y="9489078"/>
            <a:ext cx="48761" cy="1218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09713" y="9129505"/>
            <a:ext cx="5973304" cy="743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033870" y="6606397"/>
            <a:ext cx="670472" cy="10970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398850" y="7611984"/>
            <a:ext cx="5668543" cy="8197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392755" y="7157946"/>
            <a:ext cx="5659401" cy="22854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386659" y="6319958"/>
            <a:ext cx="5662448" cy="57592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302059" y="4753681"/>
            <a:ext cx="146285" cy="86541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20376" y="4004062"/>
            <a:ext cx="6503587" cy="79837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387392" y="5619094"/>
            <a:ext cx="73142" cy="70695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407993" y="8678515"/>
            <a:ext cx="5659401" cy="23158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69138" y="8562720"/>
            <a:ext cx="158475" cy="10360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56947" y="7508378"/>
            <a:ext cx="164570" cy="10665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50852" y="7033010"/>
            <a:ext cx="167618" cy="1097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47804" y="6222446"/>
            <a:ext cx="158475" cy="10665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380564" y="5506347"/>
            <a:ext cx="5662448" cy="59421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35614" y="5408835"/>
            <a:ext cx="170665" cy="10055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38662" y="5177246"/>
            <a:ext cx="2246084" cy="9446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379793" y="4948703"/>
            <a:ext cx="1200756" cy="9141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507792" y="3431182"/>
            <a:ext cx="1776753" cy="25596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14281" y="2952767"/>
            <a:ext cx="5863590" cy="29253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206465" y="2465210"/>
            <a:ext cx="4001504" cy="13103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377131" y="1904519"/>
            <a:ext cx="3690648" cy="35957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49324" y="1023869"/>
            <a:ext cx="984376" cy="53326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48375" y="990350"/>
            <a:ext cx="582092" cy="61554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291798" y="0"/>
            <a:ext cx="2974461" cy="3656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377007" y="1136812"/>
            <a:ext cx="273574" cy="1357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21"/>
              </a:lnSpc>
              <a:spcBef>
                <a:spcPts val="35"/>
              </a:spcBef>
            </a:pPr>
            <a:r>
              <a:rPr sz="975" baseline="-31217" dirty="0" smtClean="0">
                <a:solidFill>
                  <a:srgbClr val="B5B2B8"/>
                </a:solidFill>
                <a:latin typeface="Arial"/>
                <a:cs typeface="Arial"/>
              </a:rPr>
              <a:t>.</a:t>
            </a:r>
            <a:r>
              <a:rPr sz="975" spc="-84" baseline="-31217" dirty="0" smtClean="0">
                <a:solidFill>
                  <a:srgbClr val="B5B2B8"/>
                </a:solidFill>
                <a:latin typeface="Arial"/>
                <a:cs typeface="Arial"/>
              </a:rPr>
              <a:t> </a:t>
            </a:r>
            <a:r>
              <a:rPr sz="500" spc="0" dirty="0" smtClean="0">
                <a:solidFill>
                  <a:srgbClr val="B5B2B8"/>
                </a:solidFill>
                <a:latin typeface="Times New Roman"/>
                <a:cs typeface="Times New Roman"/>
              </a:rPr>
              <a:t>1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47866" y="1143752"/>
            <a:ext cx="625020" cy="2641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14"/>
              </a:lnSpc>
              <a:spcBef>
                <a:spcPts val="100"/>
              </a:spcBef>
            </a:pPr>
            <a:r>
              <a:rPr sz="750" spc="-600" baseline="17392" dirty="0" smtClean="0">
                <a:solidFill>
                  <a:srgbClr val="96959B"/>
                </a:solidFill>
                <a:latin typeface="Times New Roman"/>
                <a:cs typeface="Times New Roman"/>
              </a:rPr>
              <a:t>,</a:t>
            </a:r>
            <a:r>
              <a:rPr sz="1300" spc="0" dirty="0" smtClean="0">
                <a:solidFill>
                  <a:srgbClr val="B5B2B8"/>
                </a:solidFill>
                <a:latin typeface="Arial"/>
                <a:cs typeface="Arial"/>
              </a:rPr>
              <a:t>!J</a:t>
            </a:r>
            <a:r>
              <a:rPr sz="1300" spc="0" dirty="0" smtClean="0">
                <a:solidFill>
                  <a:srgbClr val="96959B"/>
                </a:solidFill>
                <a:latin typeface="Arial"/>
                <a:cs typeface="Arial"/>
              </a:rPr>
              <a:t>I   </a:t>
            </a:r>
            <a:r>
              <a:rPr sz="1300" spc="44" dirty="0" smtClean="0">
                <a:solidFill>
                  <a:srgbClr val="96959B"/>
                </a:solidFill>
                <a:latin typeface="Arial"/>
                <a:cs typeface="Arial"/>
              </a:rPr>
              <a:t> </a:t>
            </a:r>
            <a:r>
              <a:rPr sz="1850" spc="0" dirty="0" smtClean="0">
                <a:solidFill>
                  <a:srgbClr val="B5B2B8"/>
                </a:solidFill>
                <a:latin typeface="Arial"/>
                <a:cs typeface="Arial"/>
              </a:rPr>
              <a:t>I</a:t>
            </a:r>
            <a:endParaRPr sz="18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742720" y="1187593"/>
            <a:ext cx="1009301" cy="3235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1521" marR="188094" algn="ctr">
              <a:lnSpc>
                <a:spcPts val="1160"/>
              </a:lnSpc>
              <a:spcBef>
                <a:spcPts val="57"/>
              </a:spcBef>
            </a:pPr>
            <a:r>
              <a:rPr sz="1000" spc="0" dirty="0" smtClean="0">
                <a:solidFill>
                  <a:srgbClr val="46454B"/>
                </a:solidFill>
                <a:latin typeface="Malgun Gothic"/>
                <a:cs typeface="Malgun Gothic"/>
              </a:rPr>
              <a:t>�</a:t>
            </a:r>
            <a:endParaRPr sz="1000">
              <a:latin typeface="Malgun Gothic"/>
              <a:cs typeface="Malgun Gothic"/>
            </a:endParaRPr>
          </a:p>
          <a:p>
            <a:pPr algn="ctr">
              <a:lnSpc>
                <a:spcPts val="1310"/>
              </a:lnSpc>
              <a:spcBef>
                <a:spcPts val="7"/>
              </a:spcBef>
            </a:pPr>
            <a:r>
              <a:rPr sz="1200" dirty="0" smtClean="0">
                <a:solidFill>
                  <a:srgbClr val="46454B"/>
                </a:solidFill>
                <a:latin typeface="Arial"/>
                <a:cs typeface="Arial"/>
              </a:rPr>
              <a:t>FR</a:t>
            </a:r>
            <a:r>
              <a:rPr sz="1200" dirty="0" smtClean="0">
                <a:solidFill>
                  <a:srgbClr val="57565B"/>
                </a:solidFill>
                <a:latin typeface="Arial"/>
                <a:cs typeface="Arial"/>
              </a:rPr>
              <a:t>E</a:t>
            </a:r>
            <a:r>
              <a:rPr sz="1200" dirty="0" smtClean="0">
                <a:solidFill>
                  <a:srgbClr val="46454B"/>
                </a:solidFill>
                <a:latin typeface="Arial"/>
                <a:cs typeface="Arial"/>
              </a:rPr>
              <a:t>SNILLO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361769" y="1235034"/>
            <a:ext cx="38924" cy="838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5825"/>
              </a:lnSpc>
              <a:spcBef>
                <a:spcPts val="50"/>
              </a:spcBef>
            </a:pPr>
            <a:r>
              <a:rPr sz="450" spc="0" dirty="0" smtClean="0">
                <a:solidFill>
                  <a:srgbClr val="96959B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41771" y="1362898"/>
            <a:ext cx="431779" cy="2572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0760" marR="129903" algn="ctr">
              <a:lnSpc>
                <a:spcPct val="95825"/>
              </a:lnSpc>
              <a:spcBef>
                <a:spcPts val="30"/>
              </a:spcBef>
            </a:pPr>
            <a:r>
              <a:rPr sz="550" spc="0" dirty="0" smtClean="0">
                <a:solidFill>
                  <a:srgbClr val="96959B"/>
                </a:solidFill>
                <a:latin typeface="Arial"/>
                <a:cs typeface="Arial"/>
              </a:rPr>
              <a:t>'</a:t>
            </a:r>
            <a:endParaRPr sz="550">
              <a:latin typeface="Arial"/>
              <a:cs typeface="Arial"/>
            </a:endParaRPr>
          </a:p>
          <a:p>
            <a:pPr algn="ctr">
              <a:lnSpc>
                <a:spcPct val="95825"/>
              </a:lnSpc>
              <a:spcBef>
                <a:spcPts val="204"/>
              </a:spcBef>
            </a:pPr>
            <a:r>
              <a:rPr sz="400" spc="0" dirty="0" smtClean="0">
                <a:solidFill>
                  <a:srgbClr val="96959B"/>
                </a:solidFill>
                <a:latin typeface="Arial"/>
                <a:cs typeface="Arial"/>
              </a:rPr>
              <a:t>II </a:t>
            </a:r>
            <a:r>
              <a:rPr sz="400" spc="13" dirty="0" smtClean="0">
                <a:solidFill>
                  <a:srgbClr val="96959B"/>
                </a:solidFill>
                <a:latin typeface="Arial"/>
                <a:cs typeface="Arial"/>
              </a:rPr>
              <a:t> </a:t>
            </a:r>
            <a:r>
              <a:rPr sz="400" spc="0" dirty="0" smtClean="0">
                <a:solidFill>
                  <a:srgbClr val="96959B"/>
                </a:solidFill>
                <a:latin typeface="Arial"/>
                <a:cs typeface="Arial"/>
              </a:rPr>
              <a:t>ut,H</a:t>
            </a:r>
            <a:r>
              <a:rPr sz="400" spc="0" dirty="0" smtClean="0">
                <a:solidFill>
                  <a:srgbClr val="B5B2B8"/>
                </a:solidFill>
                <a:latin typeface="Arial"/>
                <a:cs typeface="Arial"/>
              </a:rPr>
              <a:t>,</a:t>
            </a:r>
            <a:r>
              <a:rPr sz="400" spc="0" dirty="0" smtClean="0">
                <a:solidFill>
                  <a:srgbClr val="96959B"/>
                </a:solidFill>
                <a:latin typeface="Arial"/>
                <a:cs typeface="Arial"/>
              </a:rPr>
              <a:t>,m,10</a:t>
            </a:r>
            <a:endParaRPr sz="400">
              <a:latin typeface="Arial"/>
              <a:cs typeface="Arial"/>
            </a:endParaRPr>
          </a:p>
          <a:p>
            <a:pPr marL="55366" marR="4095">
              <a:lnSpc>
                <a:spcPts val="610"/>
              </a:lnSpc>
              <a:spcBef>
                <a:spcPts val="30"/>
              </a:spcBef>
            </a:pPr>
            <a:r>
              <a:rPr sz="550" dirty="0" smtClean="0">
                <a:solidFill>
                  <a:srgbClr val="7E7B80"/>
                </a:solidFill>
                <a:latin typeface="Arial"/>
                <a:cs typeface="Arial"/>
              </a:rPr>
              <a:t>2</a:t>
            </a:r>
            <a:r>
              <a:rPr sz="550" dirty="0" smtClean="0">
                <a:solidFill>
                  <a:srgbClr val="57565B"/>
                </a:solidFill>
                <a:latin typeface="Arial"/>
                <a:cs typeface="Arial"/>
              </a:rPr>
              <a:t>01</a:t>
            </a:r>
            <a:r>
              <a:rPr sz="550" dirty="0" smtClean="0">
                <a:solidFill>
                  <a:srgbClr val="7E7B80"/>
                </a:solidFill>
                <a:latin typeface="Arial"/>
                <a:cs typeface="Arial"/>
              </a:rPr>
              <a:t>8</a:t>
            </a:r>
            <a:r>
              <a:rPr sz="550" dirty="0" smtClean="0">
                <a:solidFill>
                  <a:srgbClr val="B5B2B8"/>
                </a:solidFill>
                <a:latin typeface="Arial"/>
                <a:cs typeface="Arial"/>
              </a:rPr>
              <a:t>-</a:t>
            </a:r>
            <a:r>
              <a:rPr sz="550" dirty="0" smtClean="0">
                <a:solidFill>
                  <a:srgbClr val="7E7B80"/>
                </a:solidFill>
                <a:latin typeface="Arial"/>
                <a:cs typeface="Arial"/>
              </a:rPr>
              <a:t>2</a:t>
            </a:r>
            <a:r>
              <a:rPr sz="550" dirty="0" smtClean="0">
                <a:solidFill>
                  <a:srgbClr val="57565B"/>
                </a:solidFill>
                <a:latin typeface="Arial"/>
                <a:cs typeface="Arial"/>
              </a:rPr>
              <a:t>0</a:t>
            </a:r>
            <a:r>
              <a:rPr sz="550" dirty="0" smtClean="0">
                <a:solidFill>
                  <a:srgbClr val="7E7B80"/>
                </a:solidFill>
                <a:latin typeface="Arial"/>
                <a:cs typeface="Arial"/>
              </a:rPr>
              <a:t>2</a:t>
            </a:r>
            <a:r>
              <a:rPr sz="550" dirty="0" smtClean="0">
                <a:solidFill>
                  <a:srgbClr val="57565B"/>
                </a:solidFill>
                <a:latin typeface="Arial"/>
                <a:cs typeface="Arial"/>
              </a:rPr>
              <a:t>1</a:t>
            </a:r>
            <a:endParaRPr sz="5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882909" y="1462829"/>
            <a:ext cx="680634" cy="965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35"/>
              </a:spcBef>
            </a:pPr>
            <a:r>
              <a:rPr sz="550" dirty="0" smtClean="0">
                <a:solidFill>
                  <a:srgbClr val="96959B"/>
                </a:solidFill>
                <a:latin typeface="Times New Roman"/>
                <a:cs typeface="Times New Roman"/>
              </a:rPr>
              <a:t>s</a:t>
            </a:r>
            <a:r>
              <a:rPr sz="550" dirty="0" smtClean="0">
                <a:solidFill>
                  <a:srgbClr val="7E7B80"/>
                </a:solidFill>
                <a:latin typeface="Times New Roman"/>
                <a:cs typeface="Times New Roman"/>
              </a:rPr>
              <a:t>,c</a:t>
            </a:r>
            <a:r>
              <a:rPr sz="550" dirty="0" smtClean="0">
                <a:solidFill>
                  <a:srgbClr val="96959B"/>
                </a:solidFill>
                <a:latin typeface="Times New Roman"/>
                <a:cs typeface="Times New Roman"/>
              </a:rPr>
              <a:t>w</a:t>
            </a:r>
            <a:r>
              <a:rPr sz="550" dirty="0" smtClean="0">
                <a:solidFill>
                  <a:srgbClr val="7E7B80"/>
                </a:solidFill>
                <a:latin typeface="Times New Roman"/>
                <a:cs typeface="Times New Roman"/>
              </a:rPr>
              <a:t>,</a:t>
            </a:r>
            <a:r>
              <a:rPr sz="550" dirty="0" smtClean="0">
                <a:solidFill>
                  <a:srgbClr val="96959B"/>
                </a:solidFill>
                <a:latin typeface="Times New Roman"/>
                <a:cs typeface="Times New Roman"/>
              </a:rPr>
              <a:t>mosh</a:t>
            </a:r>
            <a:r>
              <a:rPr sz="550" dirty="0" smtClean="0">
                <a:solidFill>
                  <a:srgbClr val="7E7B80"/>
                </a:solidFill>
                <a:latin typeface="Times New Roman"/>
                <a:cs typeface="Times New Roman"/>
              </a:rPr>
              <a:t>1</a:t>
            </a:r>
            <a:r>
              <a:rPr sz="550" dirty="0" smtClean="0">
                <a:solidFill>
                  <a:srgbClr val="96959B"/>
                </a:solidFill>
                <a:latin typeface="Times New Roman"/>
                <a:cs typeface="Times New Roman"/>
              </a:rPr>
              <a:t>c'°'óoh,s10t1</a:t>
            </a:r>
            <a:r>
              <a:rPr sz="550" dirty="0" smtClean="0">
                <a:solidFill>
                  <a:srgbClr val="7E7B80"/>
                </a:solidFill>
                <a:latin typeface="Times New Roman"/>
                <a:cs typeface="Times New Roman"/>
              </a:rPr>
              <a:t>1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370526" y="1885874"/>
            <a:ext cx="3717193" cy="4104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530"/>
              </a:lnSpc>
              <a:spcBef>
                <a:spcPts val="76"/>
              </a:spcBef>
            </a:pPr>
            <a:r>
              <a:rPr sz="140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PRESIDENCIA</a:t>
            </a:r>
            <a:r>
              <a:rPr sz="1400" spc="134" dirty="0" smtClean="0">
                <a:solidFill>
                  <a:srgbClr val="323036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MUNICIPAL </a:t>
            </a:r>
            <a:r>
              <a:rPr sz="1400" spc="58" dirty="0" smtClean="0">
                <a:solidFill>
                  <a:srgbClr val="323036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DE</a:t>
            </a:r>
            <a:r>
              <a:rPr sz="1400" spc="100" dirty="0" smtClean="0">
                <a:solidFill>
                  <a:srgbClr val="323036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FRESNILLO</a:t>
            </a:r>
            <a:endParaRPr sz="1400">
              <a:latin typeface="Times New Roman"/>
              <a:cs typeface="Times New Roman"/>
            </a:endParaRPr>
          </a:p>
          <a:p>
            <a:pPr marL="169521" marR="149332" algn="ctr">
              <a:lnSpc>
                <a:spcPct val="95825"/>
              </a:lnSpc>
            </a:pPr>
            <a:r>
              <a:rPr sz="140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DIRECCIÓN</a:t>
            </a:r>
            <a:r>
              <a:rPr sz="1400" spc="61" dirty="0" smtClean="0">
                <a:solidFill>
                  <a:srgbClr val="323036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DE</a:t>
            </a:r>
            <a:r>
              <a:rPr sz="1400" spc="50" dirty="0" smtClean="0">
                <a:solidFill>
                  <a:srgbClr val="323036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DESARROLLO</a:t>
            </a:r>
            <a:r>
              <a:rPr sz="1400" spc="194" dirty="0" smtClean="0">
                <a:solidFill>
                  <a:srgbClr val="323036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SOCIAL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199860" y="2466111"/>
            <a:ext cx="4033763" cy="152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CONTRA</a:t>
            </a:r>
            <a:r>
              <a:rPr sz="1000" spc="-8" dirty="0" smtClean="0">
                <a:solidFill>
                  <a:srgbClr val="323036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TO</a:t>
            </a:r>
            <a:r>
              <a:rPr sz="1000" spc="166" dirty="0" smtClean="0">
                <a:solidFill>
                  <a:srgbClr val="323036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DE</a:t>
            </a:r>
            <a:r>
              <a:rPr sz="1000" spc="77" dirty="0" smtClean="0">
                <a:solidFill>
                  <a:srgbClr val="323036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OBRA</a:t>
            </a:r>
            <a:r>
              <a:rPr sz="1000" spc="130" dirty="0" smtClean="0">
                <a:solidFill>
                  <a:srgbClr val="323036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PÚBLICA</a:t>
            </a:r>
            <a:r>
              <a:rPr sz="1000" spc="172" dirty="0" smtClean="0">
                <a:solidFill>
                  <a:srgbClr val="323036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A</a:t>
            </a:r>
            <a:r>
              <a:rPr sz="1000" spc="30" dirty="0" smtClean="0">
                <a:solidFill>
                  <a:srgbClr val="323036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BASE</a:t>
            </a:r>
            <a:r>
              <a:rPr sz="1000" spc="72" dirty="0" smtClean="0">
                <a:solidFill>
                  <a:srgbClr val="323036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DE</a:t>
            </a:r>
            <a:r>
              <a:rPr sz="1000" spc="45" dirty="0" smtClean="0">
                <a:solidFill>
                  <a:srgbClr val="323036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PRECIOS</a:t>
            </a:r>
            <a:r>
              <a:rPr sz="1000" spc="47" dirty="0" smtClean="0">
                <a:solidFill>
                  <a:srgbClr val="323036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UNITARIOS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07676" y="2938376"/>
            <a:ext cx="5897564" cy="3314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5"/>
              </a:lnSpc>
              <a:spcBef>
                <a:spcPts val="60"/>
              </a:spcBef>
            </a:pPr>
            <a:r>
              <a:rPr sz="10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RAMO </a:t>
            </a:r>
            <a:r>
              <a:rPr sz="1050" spc="25" dirty="0" smtClean="0">
                <a:solidFill>
                  <a:srgbClr val="323036"/>
                </a:solidFill>
                <a:latin typeface="Times New Roman"/>
                <a:cs typeface="Times New Roman"/>
              </a:rPr>
              <a:t> </a:t>
            </a:r>
            <a:r>
              <a:rPr sz="10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33</a:t>
            </a:r>
            <a:r>
              <a:rPr sz="10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.</a:t>
            </a:r>
            <a:r>
              <a:rPr sz="10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-</a:t>
            </a:r>
            <a:r>
              <a:rPr sz="1050" spc="79" dirty="0" smtClean="0">
                <a:solidFill>
                  <a:srgbClr val="323036"/>
                </a:solidFill>
                <a:latin typeface="Times New Roman"/>
                <a:cs typeface="Times New Roman"/>
              </a:rPr>
              <a:t> </a:t>
            </a:r>
            <a:r>
              <a:rPr sz="10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APORT</a:t>
            </a:r>
            <a:r>
              <a:rPr sz="10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AC</a:t>
            </a:r>
            <a:r>
              <a:rPr sz="10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ION</a:t>
            </a:r>
            <a:r>
              <a:rPr sz="10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ES </a:t>
            </a:r>
            <a:r>
              <a:rPr sz="1050" spc="98" dirty="0" smtClean="0">
                <a:solidFill>
                  <a:srgbClr val="46454B"/>
                </a:solidFill>
                <a:latin typeface="Times New Roman"/>
                <a:cs typeface="Times New Roman"/>
              </a:rPr>
              <a:t> </a:t>
            </a:r>
            <a:r>
              <a:rPr sz="10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FE</a:t>
            </a:r>
            <a:r>
              <a:rPr sz="10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DERAL</a:t>
            </a:r>
            <a:r>
              <a:rPr sz="10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E</a:t>
            </a:r>
            <a:r>
              <a:rPr sz="10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S </a:t>
            </a:r>
            <a:r>
              <a:rPr sz="1050" spc="53" dirty="0" smtClean="0">
                <a:solidFill>
                  <a:srgbClr val="323036"/>
                </a:solidFill>
                <a:latin typeface="Times New Roman"/>
                <a:cs typeface="Times New Roman"/>
              </a:rPr>
              <a:t> </a:t>
            </a:r>
            <a:r>
              <a:rPr sz="10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PARA</a:t>
            </a:r>
            <a:r>
              <a:rPr sz="1050" spc="71" dirty="0" smtClean="0">
                <a:solidFill>
                  <a:srgbClr val="323036"/>
                </a:solidFill>
                <a:latin typeface="Times New Roman"/>
                <a:cs typeface="Times New Roman"/>
              </a:rPr>
              <a:t> </a:t>
            </a:r>
            <a:r>
              <a:rPr sz="10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ENTIDAD</a:t>
            </a:r>
            <a:r>
              <a:rPr sz="10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E</a:t>
            </a:r>
            <a:r>
              <a:rPr sz="10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S </a:t>
            </a:r>
            <a:r>
              <a:rPr sz="1050" spc="11" dirty="0" smtClean="0">
                <a:solidFill>
                  <a:srgbClr val="323036"/>
                </a:solidFill>
                <a:latin typeface="Times New Roman"/>
                <a:cs typeface="Times New Roman"/>
              </a:rPr>
              <a:t> </a:t>
            </a:r>
            <a:r>
              <a:rPr sz="10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F</a:t>
            </a:r>
            <a:r>
              <a:rPr sz="10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E</a:t>
            </a:r>
            <a:r>
              <a:rPr sz="10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D</a:t>
            </a:r>
            <a:r>
              <a:rPr sz="10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E</a:t>
            </a:r>
            <a:r>
              <a:rPr sz="10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RATIVAS </a:t>
            </a:r>
            <a:r>
              <a:rPr sz="1050" spc="135" dirty="0" smtClean="0">
                <a:solidFill>
                  <a:srgbClr val="323036"/>
                </a:solidFill>
                <a:latin typeface="Times New Roman"/>
                <a:cs typeface="Times New Roman"/>
              </a:rPr>
              <a:t> </a:t>
            </a:r>
            <a:r>
              <a:rPr sz="10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Y</a:t>
            </a:r>
            <a:r>
              <a:rPr sz="1050" spc="122" dirty="0" smtClean="0">
                <a:solidFill>
                  <a:srgbClr val="323036"/>
                </a:solidFill>
                <a:latin typeface="Times New Roman"/>
                <a:cs typeface="Times New Roman"/>
              </a:rPr>
              <a:t> </a:t>
            </a:r>
            <a:r>
              <a:rPr sz="10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MUN</a:t>
            </a:r>
            <a:r>
              <a:rPr sz="10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I</a:t>
            </a:r>
            <a:r>
              <a:rPr sz="10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CIPIOS.</a:t>
            </a:r>
            <a:endParaRPr sz="1050">
              <a:latin typeface="Times New Roman"/>
              <a:cs typeface="Times New Roman"/>
            </a:endParaRPr>
          </a:p>
          <a:p>
            <a:pPr marL="12700" marR="20764">
              <a:lnSpc>
                <a:spcPct val="95825"/>
              </a:lnSpc>
              <a:spcBef>
                <a:spcPts val="49"/>
              </a:spcBef>
            </a:pPr>
            <a:r>
              <a:rPr sz="10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FONDO </a:t>
            </a:r>
            <a:r>
              <a:rPr sz="1050" spc="52" dirty="0" smtClean="0">
                <a:solidFill>
                  <a:srgbClr val="323036"/>
                </a:solidFill>
                <a:latin typeface="Times New Roman"/>
                <a:cs typeface="Times New Roman"/>
              </a:rPr>
              <a:t> </a:t>
            </a:r>
            <a:r>
              <a:rPr sz="10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111</a:t>
            </a:r>
            <a:r>
              <a:rPr sz="10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.</a:t>
            </a:r>
            <a:r>
              <a:rPr sz="10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- </a:t>
            </a:r>
            <a:r>
              <a:rPr sz="1050" spc="-114" dirty="0" smtClean="0">
                <a:solidFill>
                  <a:srgbClr val="323036"/>
                </a:solidFill>
                <a:latin typeface="Times New Roman"/>
                <a:cs typeface="Times New Roman"/>
              </a:rPr>
              <a:t> </a:t>
            </a:r>
            <a:r>
              <a:rPr sz="10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F</a:t>
            </a:r>
            <a:r>
              <a:rPr sz="10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ONDO</a:t>
            </a:r>
            <a:r>
              <a:rPr sz="1050" spc="94" dirty="0" smtClean="0">
                <a:solidFill>
                  <a:srgbClr val="323036"/>
                </a:solidFill>
                <a:latin typeface="Times New Roman"/>
                <a:cs typeface="Times New Roman"/>
              </a:rPr>
              <a:t> </a:t>
            </a:r>
            <a:r>
              <a:rPr sz="10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PARA</a:t>
            </a:r>
            <a:r>
              <a:rPr sz="1050" spc="142" dirty="0" smtClean="0">
                <a:solidFill>
                  <a:srgbClr val="323036"/>
                </a:solidFill>
                <a:latin typeface="Times New Roman"/>
                <a:cs typeface="Times New Roman"/>
              </a:rPr>
              <a:t> </a:t>
            </a:r>
            <a:r>
              <a:rPr sz="10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LA</a:t>
            </a:r>
            <a:r>
              <a:rPr sz="1050" spc="158" dirty="0" smtClean="0">
                <a:solidFill>
                  <a:srgbClr val="46454B"/>
                </a:solidFill>
                <a:latin typeface="Times New Roman"/>
                <a:cs typeface="Times New Roman"/>
              </a:rPr>
              <a:t> </a:t>
            </a:r>
            <a:r>
              <a:rPr sz="10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INFR</a:t>
            </a:r>
            <a:r>
              <a:rPr sz="10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A</a:t>
            </a:r>
            <a:r>
              <a:rPr sz="10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10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S</a:t>
            </a:r>
            <a:r>
              <a:rPr sz="10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TR</a:t>
            </a:r>
            <a:r>
              <a:rPr sz="10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UC</a:t>
            </a:r>
            <a:r>
              <a:rPr sz="10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TURA</a:t>
            </a:r>
            <a:r>
              <a:rPr sz="1050" spc="128" dirty="0" smtClean="0">
                <a:solidFill>
                  <a:srgbClr val="323036"/>
                </a:solidFill>
                <a:latin typeface="Times New Roman"/>
                <a:cs typeface="Times New Roman"/>
              </a:rPr>
              <a:t> </a:t>
            </a:r>
            <a:r>
              <a:rPr sz="10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S</a:t>
            </a:r>
            <a:r>
              <a:rPr sz="10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O</a:t>
            </a:r>
            <a:r>
              <a:rPr sz="10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C</a:t>
            </a:r>
            <a:r>
              <a:rPr sz="10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I</a:t>
            </a:r>
            <a:r>
              <a:rPr sz="10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A</a:t>
            </a:r>
            <a:r>
              <a:rPr sz="10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L</a:t>
            </a:r>
            <a:r>
              <a:rPr sz="1050" spc="94" dirty="0" smtClean="0">
                <a:solidFill>
                  <a:srgbClr val="323036"/>
                </a:solidFill>
                <a:latin typeface="Times New Roman"/>
                <a:cs typeface="Times New Roman"/>
              </a:rPr>
              <a:t> </a:t>
            </a:r>
            <a:r>
              <a:rPr sz="10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MUNI</a:t>
            </a:r>
            <a:r>
              <a:rPr sz="10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C</a:t>
            </a:r>
            <a:r>
              <a:rPr sz="10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IPAL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501187" y="3410753"/>
            <a:ext cx="1809012" cy="2994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C</a:t>
            </a:r>
            <a:r>
              <a:rPr sz="10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T</a:t>
            </a:r>
            <a:r>
              <a:rPr sz="100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O</a:t>
            </a:r>
            <a:r>
              <a:rPr sz="10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.</a:t>
            </a:r>
            <a:r>
              <a:rPr sz="1000" spc="-36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No</a:t>
            </a:r>
            <a:r>
              <a:rPr sz="100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.</a:t>
            </a:r>
            <a:r>
              <a:rPr sz="1000" spc="48" dirty="0" smtClean="0">
                <a:solidFill>
                  <a:srgbClr val="46454B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MF</a:t>
            </a:r>
            <a:r>
              <a:rPr sz="1000" spc="93" dirty="0" smtClean="0">
                <a:solidFill>
                  <a:srgbClr val="323036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DS</a:t>
            </a:r>
            <a:r>
              <a:rPr sz="1000" spc="124" dirty="0" smtClean="0">
                <a:solidFill>
                  <a:srgbClr val="323036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AD</a:t>
            </a:r>
            <a:r>
              <a:rPr sz="1000" spc="-19" dirty="0" smtClean="0">
                <a:solidFill>
                  <a:srgbClr val="323036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Flll</a:t>
            </a:r>
            <a:r>
              <a:rPr sz="1000" spc="32" dirty="0" smtClean="0">
                <a:solidFill>
                  <a:srgbClr val="323036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-23-19</a:t>
            </a:r>
            <a:endParaRPr sz="1000">
              <a:latin typeface="Times New Roman"/>
              <a:cs typeface="Times New Roman"/>
            </a:endParaRPr>
          </a:p>
          <a:p>
            <a:pPr marL="49271" marR="19049">
              <a:lnSpc>
                <a:spcPct val="95825"/>
              </a:lnSpc>
              <a:spcBef>
                <a:spcPts val="64"/>
              </a:spcBef>
            </a:pPr>
            <a:r>
              <a:rPr sz="90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R</a:t>
            </a:r>
            <a:r>
              <a:rPr sz="9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.</a:t>
            </a:r>
            <a:r>
              <a:rPr sz="90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F.C</a:t>
            </a:r>
            <a:r>
              <a:rPr sz="90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.</a:t>
            </a:r>
            <a:r>
              <a:rPr sz="9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: </a:t>
            </a:r>
            <a:r>
              <a:rPr sz="900" spc="62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PAHC610817</a:t>
            </a:r>
            <a:r>
              <a:rPr sz="900" spc="64" dirty="0" smtClean="0">
                <a:solidFill>
                  <a:srgbClr val="323036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KL2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13771" y="3996992"/>
            <a:ext cx="6118242" cy="3583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just">
              <a:lnSpc>
                <a:spcPts val="862"/>
              </a:lnSpc>
            </a:pP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CON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TRATO  </a:t>
            </a:r>
            <a:r>
              <a:rPr sz="750" spc="91" dirty="0" smtClean="0">
                <a:solidFill>
                  <a:srgbClr val="46454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D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750" spc="55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BR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</a:t>
            </a:r>
            <a:r>
              <a:rPr sz="750" spc="173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P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U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BLI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A </a:t>
            </a:r>
            <a:r>
              <a:rPr sz="750" spc="54" dirty="0" smtClean="0">
                <a:solidFill>
                  <a:srgbClr val="46454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A</a:t>
            </a:r>
            <a:r>
              <a:rPr sz="750" spc="84" dirty="0" smtClean="0">
                <a:solidFill>
                  <a:srgbClr val="46454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B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ASE</a:t>
            </a:r>
            <a:r>
              <a:rPr sz="750" spc="164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DE</a:t>
            </a:r>
            <a:r>
              <a:rPr sz="750" spc="102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PR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EC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I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OS </a:t>
            </a:r>
            <a:r>
              <a:rPr sz="750" spc="30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UN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I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T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AR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I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S </a:t>
            </a:r>
            <a:r>
              <a:rPr sz="750" spc="83" dirty="0" smtClean="0">
                <a:solidFill>
                  <a:srgbClr val="46454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Y</a:t>
            </a:r>
            <a:r>
              <a:rPr sz="750" spc="9" dirty="0" smtClean="0">
                <a:solidFill>
                  <a:srgbClr val="46454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T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I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MP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  </a:t>
            </a:r>
            <a:r>
              <a:rPr sz="750" spc="115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D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ETE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RM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I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NAD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 </a:t>
            </a:r>
            <a:r>
              <a:rPr sz="750" spc="130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QU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750" spc="160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CELEB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R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AN  </a:t>
            </a:r>
            <a:r>
              <a:rPr sz="750" spc="163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P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R </a:t>
            </a:r>
            <a:r>
              <a:rPr sz="750" spc="151" dirty="0" smtClean="0">
                <a:solidFill>
                  <a:srgbClr val="323036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UNA</a:t>
            </a:r>
            <a:r>
              <a:rPr sz="750" spc="122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P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RT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 "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E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L  </a:t>
            </a:r>
            <a:r>
              <a:rPr sz="750" spc="172" dirty="0" smtClean="0">
                <a:solidFill>
                  <a:srgbClr val="323036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AYUN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TAMI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EN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TO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"    </a:t>
            </a:r>
            <a:r>
              <a:rPr sz="750" spc="125" dirty="0" smtClean="0">
                <a:solidFill>
                  <a:srgbClr val="46454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DE  </a:t>
            </a:r>
            <a:r>
              <a:rPr sz="750" spc="33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F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R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ESN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I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L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L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</a:t>
            </a:r>
            <a:r>
              <a:rPr sz="750" spc="0" dirty="0" smtClean="0">
                <a:solidFill>
                  <a:srgbClr val="96959B"/>
                </a:solidFill>
                <a:latin typeface="Times New Roman"/>
                <a:cs typeface="Times New Roman"/>
              </a:rPr>
              <a:t>,  </a:t>
            </a:r>
            <a:r>
              <a:rPr sz="750" spc="28" dirty="0" smtClean="0">
                <a:solidFill>
                  <a:srgbClr val="96959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ZACATECAS.   </a:t>
            </a:r>
            <a:r>
              <a:rPr sz="750" spc="91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RE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P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RE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S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ENT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AD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  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POR  </a:t>
            </a:r>
            <a:r>
              <a:rPr sz="750" spc="52" dirty="0" smtClean="0">
                <a:solidFill>
                  <a:srgbClr val="46454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EL  </a:t>
            </a:r>
            <a:r>
              <a:rPr sz="750" spc="24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P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R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ES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I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D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ENTE</a:t>
            </a:r>
            <a:r>
              <a:rPr sz="750" spc="0" dirty="0" smtClean="0">
                <a:solidFill>
                  <a:srgbClr val="7E7B80"/>
                </a:solidFill>
                <a:latin typeface="Times New Roman"/>
                <a:cs typeface="Times New Roman"/>
              </a:rPr>
              <a:t>,     </a:t>
            </a:r>
            <a:r>
              <a:rPr sz="750" spc="18" dirty="0" smtClean="0">
                <a:solidFill>
                  <a:srgbClr val="7E7B80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SÍND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I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CO  </a:t>
            </a:r>
            <a:r>
              <a:rPr sz="750" spc="164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M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UN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I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I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P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AL   </a:t>
            </a:r>
            <a:r>
              <a:rPr sz="750" spc="22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Y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DI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R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ECC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I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ON </a:t>
            </a:r>
            <a:r>
              <a:rPr sz="750" spc="51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D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750" spc="100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DESARROLLO</a:t>
            </a:r>
            <a:r>
              <a:rPr sz="750" spc="146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SOC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I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AL</a:t>
            </a:r>
            <a:r>
              <a:rPr sz="750" spc="0" dirty="0" smtClean="0">
                <a:solidFill>
                  <a:srgbClr val="7E7B80"/>
                </a:solidFill>
                <a:latin typeface="Times New Roman"/>
                <a:cs typeface="Times New Roman"/>
              </a:rPr>
              <a:t>, </a:t>
            </a:r>
            <a:r>
              <a:rPr sz="750" spc="101" dirty="0" smtClean="0">
                <a:solidFill>
                  <a:srgbClr val="7E7B80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</a:t>
            </a:r>
            <a:r>
              <a:rPr sz="750" spc="64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T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R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AVES </a:t>
            </a:r>
            <a:r>
              <a:rPr sz="750" spc="99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D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750" spc="75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SUS</a:t>
            </a:r>
            <a:r>
              <a:rPr sz="750" spc="134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T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I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TULARES: </a:t>
            </a:r>
            <a:r>
              <a:rPr sz="750" spc="183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LI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.</a:t>
            </a:r>
            <a:r>
              <a:rPr sz="750" spc="87" dirty="0" smtClean="0">
                <a:solidFill>
                  <a:srgbClr val="323036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SAU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L </a:t>
            </a:r>
            <a:r>
              <a:rPr sz="750" spc="54" dirty="0" smtClean="0">
                <a:solidFill>
                  <a:srgbClr val="323036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M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O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N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R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EAL</a:t>
            </a:r>
            <a:r>
              <a:rPr sz="750" spc="141" dirty="0" smtClean="0">
                <a:solidFill>
                  <a:srgbClr val="46454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AV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IL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, </a:t>
            </a:r>
            <a:r>
              <a:rPr sz="750" spc="141" dirty="0" smtClean="0">
                <a:solidFill>
                  <a:srgbClr val="46454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LI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C. </a:t>
            </a:r>
            <a:r>
              <a:rPr sz="750" spc="98" dirty="0" smtClean="0">
                <a:solidFill>
                  <a:srgbClr val="46454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M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A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RIB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EL</a:t>
            </a:r>
            <a:r>
              <a:rPr sz="750" spc="93" dirty="0" smtClean="0">
                <a:solidFill>
                  <a:srgbClr val="46454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GALVA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16819" y="4350471"/>
            <a:ext cx="4955473" cy="1206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JIM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ENEZ  </a:t>
            </a:r>
            <a:r>
              <a:rPr sz="750" spc="11" dirty="0" smtClean="0">
                <a:solidFill>
                  <a:srgbClr val="46454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Y </a:t>
            </a:r>
            <a:r>
              <a:rPr sz="750" spc="182" dirty="0" smtClean="0">
                <a:solidFill>
                  <a:srgbClr val="323036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C.  </a:t>
            </a:r>
            <a:r>
              <a:rPr sz="750" spc="112" dirty="0" smtClean="0">
                <a:solidFill>
                  <a:srgbClr val="46454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MA  </a:t>
            </a:r>
            <a:r>
              <a:rPr sz="750" spc="114" dirty="0" smtClean="0">
                <a:solidFill>
                  <a:srgbClr val="46454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IR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ENE  </a:t>
            </a:r>
            <a:r>
              <a:rPr sz="750" spc="109" dirty="0" smtClean="0">
                <a:solidFill>
                  <a:srgbClr val="46454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MAGALLA </a:t>
            </a:r>
            <a:r>
              <a:rPr sz="750" spc="35" dirty="0" smtClean="0">
                <a:solidFill>
                  <a:srgbClr val="46454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7E7B80"/>
                </a:solidFill>
                <a:latin typeface="Times New Roman"/>
                <a:cs typeface="Times New Roman"/>
              </a:rPr>
              <a:t>'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ES  </a:t>
            </a:r>
            <a:r>
              <a:rPr sz="750" spc="172" dirty="0" smtClean="0">
                <a:solidFill>
                  <a:srgbClr val="46454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M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IJ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A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R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ES    </a:t>
            </a:r>
            <a:r>
              <a:rPr sz="750" spc="142" dirty="0" smtClean="0">
                <a:solidFill>
                  <a:srgbClr val="46454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  </a:t>
            </a:r>
            <a:r>
              <a:rPr sz="750" spc="21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QU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I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EN  </a:t>
            </a:r>
            <a:r>
              <a:rPr sz="750" spc="160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EN  </a:t>
            </a:r>
            <a:r>
              <a:rPr sz="750" spc="87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LO  </a:t>
            </a:r>
            <a:r>
              <a:rPr sz="750" spc="83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SUCES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IV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      </a:t>
            </a:r>
            <a:r>
              <a:rPr sz="750" spc="71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SE     </a:t>
            </a:r>
            <a:r>
              <a:rPr sz="750" spc="134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LES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991080" y="4350471"/>
            <a:ext cx="1057587" cy="1206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750" dirty="0" smtClean="0">
                <a:solidFill>
                  <a:srgbClr val="57565B"/>
                </a:solidFill>
                <a:latin typeface="Times New Roman"/>
                <a:cs typeface="Times New Roman"/>
              </a:rPr>
              <a:t>DENOMCNARA     </a:t>
            </a:r>
            <a:r>
              <a:rPr sz="750" spc="75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LOS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362502" y="4350471"/>
            <a:ext cx="82353" cy="1206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750" spc="0" dirty="0" smtClean="0">
                <a:solidFill>
                  <a:srgbClr val="6D61AF"/>
                </a:solidFill>
                <a:latin typeface="Times New Roman"/>
                <a:cs typeface="Times New Roman"/>
              </a:rPr>
              <a:t>(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22914" y="4466265"/>
            <a:ext cx="6118242" cy="3552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just">
              <a:lnSpc>
                <a:spcPts val="862"/>
              </a:lnSpc>
            </a:pP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R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PR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ESENTAN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T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ES   </a:t>
            </a:r>
            <a:r>
              <a:rPr sz="750" spc="18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D</a:t>
            </a:r>
            <a:r>
              <a:rPr sz="750" spc="0" dirty="0" smtClean="0">
                <a:solidFill>
                  <a:srgbClr val="6A696C"/>
                </a:solidFill>
                <a:latin typeface="Times New Roman"/>
                <a:cs typeface="Times New Roman"/>
              </a:rPr>
              <a:t>E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L </a:t>
            </a:r>
            <a:r>
              <a:rPr sz="750" spc="163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"A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Y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UN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T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A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MIE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N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TO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" </a:t>
            </a:r>
            <a:r>
              <a:rPr sz="750" spc="138" dirty="0" smtClean="0">
                <a:solidFill>
                  <a:srgbClr val="46454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D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 </a:t>
            </a:r>
            <a:r>
              <a:rPr sz="750" spc="140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F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RESN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I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LLO, </a:t>
            </a:r>
            <a:r>
              <a:rPr sz="750" spc="137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Z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A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CA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T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ECAS</a:t>
            </a:r>
            <a:r>
              <a:rPr sz="750" spc="0" dirty="0" smtClean="0">
                <a:solidFill>
                  <a:srgbClr val="7E7B80"/>
                </a:solidFill>
                <a:latin typeface="Times New Roman"/>
                <a:cs typeface="Times New Roman"/>
              </a:rPr>
              <a:t>,   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Y </a:t>
            </a:r>
            <a:r>
              <a:rPr sz="750" spc="124" dirty="0" smtClean="0">
                <a:solidFill>
                  <a:srgbClr val="46454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P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R  </a:t>
            </a:r>
            <a:r>
              <a:rPr sz="750" spc="23" dirty="0" smtClean="0">
                <a:solidFill>
                  <a:srgbClr val="46454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LA </a:t>
            </a:r>
            <a:r>
              <a:rPr sz="750" spc="160" dirty="0" smtClean="0">
                <a:solidFill>
                  <a:srgbClr val="46454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TRA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: </a:t>
            </a:r>
            <a:r>
              <a:rPr sz="750" spc="147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C.  </a:t>
            </a:r>
            <a:r>
              <a:rPr sz="750" spc="2" dirty="0" smtClean="0">
                <a:solidFill>
                  <a:srgbClr val="46454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CRESCEN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CIO </a:t>
            </a:r>
            <a:r>
              <a:rPr sz="750" spc="105" dirty="0" smtClean="0">
                <a:solidFill>
                  <a:srgbClr val="323036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P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AC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HE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C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O H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E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R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NAN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D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E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Z</a:t>
            </a:r>
            <a:r>
              <a:rPr sz="750" spc="132" dirty="0" smtClean="0">
                <a:solidFill>
                  <a:srgbClr val="323036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R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PR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ESENT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AD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</a:t>
            </a:r>
            <a:r>
              <a:rPr sz="750" spc="171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POR</a:t>
            </a:r>
            <a:r>
              <a:rPr sz="750" spc="170" dirty="0" smtClean="0">
                <a:solidFill>
                  <a:srgbClr val="46454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E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L </a:t>
            </a:r>
            <a:r>
              <a:rPr sz="750" spc="70" dirty="0" smtClean="0">
                <a:solidFill>
                  <a:srgbClr val="323036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MI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S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MO</a:t>
            </a:r>
            <a:r>
              <a:rPr sz="750" spc="126" dirty="0" smtClean="0">
                <a:solidFill>
                  <a:srgbClr val="323036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A   </a:t>
            </a:r>
            <a:r>
              <a:rPr sz="750" spc="73" dirty="0" smtClean="0">
                <a:solidFill>
                  <a:srgbClr val="46454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Q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U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I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EN  </a:t>
            </a:r>
            <a:r>
              <a:rPr sz="750" spc="137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SE</a:t>
            </a:r>
            <a:r>
              <a:rPr sz="750" spc="0" dirty="0" smtClean="0">
                <a:solidFill>
                  <a:srgbClr val="B5B2B8"/>
                </a:solidFill>
                <a:latin typeface="Times New Roman"/>
                <a:cs typeface="Times New Roman"/>
              </a:rPr>
              <a:t>.   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D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NO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MI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NARA   </a:t>
            </a:r>
            <a:r>
              <a:rPr sz="750" spc="92" dirty="0" smtClean="0">
                <a:solidFill>
                  <a:srgbClr val="46454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"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E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L</a:t>
            </a:r>
            <a:r>
              <a:rPr sz="750" spc="121" dirty="0" smtClean="0">
                <a:solidFill>
                  <a:srgbClr val="323036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C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ONTRATI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S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T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A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"  </a:t>
            </a:r>
            <a:r>
              <a:rPr sz="750" spc="13" dirty="0" smtClean="0">
                <a:solidFill>
                  <a:srgbClr val="323036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S</a:t>
            </a:r>
            <a:r>
              <a:rPr sz="750" spc="0" dirty="0" smtClean="0">
                <a:solidFill>
                  <a:srgbClr val="6A696C"/>
                </a:solidFill>
                <a:latin typeface="Times New Roman"/>
                <a:cs typeface="Times New Roman"/>
              </a:rPr>
              <a:t>O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M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T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I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N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D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OS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  </a:t>
            </a:r>
            <a:r>
              <a:rPr sz="750" spc="33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  </a:t>
            </a:r>
            <a:r>
              <a:rPr sz="750" spc="20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LAS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S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I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GU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I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ENTES </a:t>
            </a:r>
            <a:r>
              <a:rPr sz="750" spc="48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D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EC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L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R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AC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I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ONE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S </a:t>
            </a:r>
            <a:r>
              <a:rPr sz="750" spc="-64" dirty="0" smtClean="0">
                <a:solidFill>
                  <a:srgbClr val="46454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Y</a:t>
            </a:r>
            <a:r>
              <a:rPr sz="750" spc="15" dirty="0" smtClean="0">
                <a:solidFill>
                  <a:srgbClr val="46454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CLAUSU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L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S</a:t>
            </a:r>
            <a:r>
              <a:rPr sz="750" spc="0" dirty="0" smtClean="0">
                <a:solidFill>
                  <a:srgbClr val="96959B"/>
                </a:solidFill>
                <a:latin typeface="Times New Roman"/>
                <a:cs typeface="Times New Roman"/>
              </a:rPr>
              <a:t>.</a:t>
            </a:r>
            <a:endParaRPr sz="750" dirty="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373188" y="4938586"/>
            <a:ext cx="1228253" cy="1206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750" dirty="0" smtClean="0">
                <a:solidFill>
                  <a:srgbClr val="323036"/>
                </a:solidFill>
                <a:latin typeface="Times New Roman"/>
                <a:cs typeface="Times New Roman"/>
              </a:rPr>
              <a:t>D</a:t>
            </a:r>
            <a:r>
              <a:rPr sz="750" dirty="0" smtClean="0">
                <a:solidFill>
                  <a:srgbClr val="46454B"/>
                </a:solidFill>
                <a:latin typeface="Times New Roman"/>
                <a:cs typeface="Times New Roman"/>
              </a:rPr>
              <a:t>EC</a:t>
            </a:r>
            <a:r>
              <a:rPr sz="750" dirty="0" smtClean="0">
                <a:solidFill>
                  <a:srgbClr val="323036"/>
                </a:solidFill>
                <a:latin typeface="Times New Roman"/>
                <a:cs typeface="Times New Roman"/>
              </a:rPr>
              <a:t>L</a:t>
            </a:r>
            <a:r>
              <a:rPr sz="750" dirty="0" smtClean="0">
                <a:solidFill>
                  <a:srgbClr val="46454B"/>
                </a:solidFill>
                <a:latin typeface="Times New Roman"/>
                <a:cs typeface="Times New Roman"/>
              </a:rPr>
              <a:t>A</a:t>
            </a:r>
            <a:r>
              <a:rPr sz="750" dirty="0" smtClean="0">
                <a:solidFill>
                  <a:srgbClr val="323036"/>
                </a:solidFill>
                <a:latin typeface="Times New Roman"/>
                <a:cs typeface="Times New Roman"/>
              </a:rPr>
              <a:t>R</a:t>
            </a:r>
            <a:r>
              <a:rPr sz="750" dirty="0" smtClean="0">
                <a:solidFill>
                  <a:srgbClr val="46454B"/>
                </a:solidFill>
                <a:latin typeface="Times New Roman"/>
                <a:cs typeface="Times New Roman"/>
              </a:rPr>
              <a:t>AC</a:t>
            </a:r>
            <a:r>
              <a:rPr sz="750" dirty="0" smtClean="0">
                <a:solidFill>
                  <a:srgbClr val="323036"/>
                </a:solidFill>
                <a:latin typeface="Times New Roman"/>
                <a:cs typeface="Times New Roman"/>
              </a:rPr>
              <a:t>IO</a:t>
            </a:r>
            <a:r>
              <a:rPr sz="750" dirty="0" smtClean="0">
                <a:solidFill>
                  <a:srgbClr val="46454B"/>
                </a:solidFill>
                <a:latin typeface="Times New Roman"/>
                <a:cs typeface="Times New Roman"/>
              </a:rPr>
              <a:t>NES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32057" y="5164081"/>
            <a:ext cx="2273581" cy="1206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PRIM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RA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.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-</a:t>
            </a:r>
            <a:r>
              <a:rPr sz="750" spc="55" dirty="0" smtClean="0">
                <a:solidFill>
                  <a:srgbClr val="323036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"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E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L </a:t>
            </a:r>
            <a:r>
              <a:rPr sz="750" spc="75" dirty="0" smtClean="0">
                <a:solidFill>
                  <a:srgbClr val="46454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A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Y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UN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T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A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MIE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NT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O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"</a:t>
            </a:r>
            <a:r>
              <a:rPr sz="750" spc="126" dirty="0" smtClean="0">
                <a:solidFill>
                  <a:srgbClr val="46454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D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E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L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A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RA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: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29009" y="5397232"/>
            <a:ext cx="197210" cy="1142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700" dirty="0" smtClean="0">
                <a:solidFill>
                  <a:srgbClr val="46454B"/>
                </a:solidFill>
                <a:latin typeface="Arial"/>
                <a:cs typeface="Arial"/>
              </a:rPr>
              <a:t>A</a:t>
            </a:r>
            <a:r>
              <a:rPr sz="700" dirty="0" smtClean="0">
                <a:solidFill>
                  <a:srgbClr val="323036"/>
                </a:solidFill>
                <a:latin typeface="Arial"/>
                <a:cs typeface="Arial"/>
              </a:rPr>
              <a:t>)</a:t>
            </a:r>
            <a:r>
              <a:rPr sz="700" dirty="0" smtClean="0">
                <a:solidFill>
                  <a:srgbClr val="46454B"/>
                </a:solidFill>
                <a:latin typeface="Arial"/>
                <a:cs typeface="Arial"/>
              </a:rPr>
              <a:t>.-</a:t>
            </a:r>
            <a:endParaRPr sz="7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73959" y="5511466"/>
            <a:ext cx="5679387" cy="5914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747" indent="-3047" algn="just">
              <a:lnSpc>
                <a:spcPts val="862"/>
              </a:lnSpc>
            </a:pP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QUE   T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I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ENE  </a:t>
            </a:r>
            <a:r>
              <a:rPr sz="750" spc="46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6A696C"/>
                </a:solidFill>
                <a:latin typeface="Times New Roman"/>
                <a:cs typeface="Times New Roman"/>
              </a:rPr>
              <a:t>C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P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</a:t>
            </a:r>
            <a:r>
              <a:rPr sz="750" spc="0" dirty="0" smtClean="0">
                <a:solidFill>
                  <a:srgbClr val="6A696C"/>
                </a:solidFill>
                <a:latin typeface="Times New Roman"/>
                <a:cs typeface="Times New Roman"/>
              </a:rPr>
              <a:t>C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I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DAD </a:t>
            </a:r>
            <a:r>
              <a:rPr sz="750" spc="176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J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UR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ÍD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I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CA  </a:t>
            </a:r>
            <a:r>
              <a:rPr sz="750" spc="33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PARA  </a:t>
            </a:r>
            <a:r>
              <a:rPr sz="750" spc="18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</a:t>
            </a:r>
            <a:r>
              <a:rPr sz="750" spc="0" dirty="0" smtClean="0">
                <a:solidFill>
                  <a:srgbClr val="6A696C"/>
                </a:solidFill>
                <a:latin typeface="Times New Roman"/>
                <a:cs typeface="Times New Roman"/>
              </a:rPr>
              <a:t>E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L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EBRA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R   </a:t>
            </a:r>
            <a:r>
              <a:rPr sz="750" spc="1" dirty="0" smtClean="0">
                <a:solidFill>
                  <a:srgbClr val="46454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 </a:t>
            </a:r>
            <a:r>
              <a:rPr sz="750" spc="138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NO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M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B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R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   </a:t>
            </a:r>
            <a:r>
              <a:rPr sz="750" spc="7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DE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L </a:t>
            </a:r>
            <a:r>
              <a:rPr sz="750" spc="175" dirty="0" smtClean="0">
                <a:solidFill>
                  <a:srgbClr val="46454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Y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UNTA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M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I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ENTO </a:t>
            </a:r>
            <a:r>
              <a:rPr sz="750" spc="161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TO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D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OS  </a:t>
            </a:r>
            <a:r>
              <a:rPr sz="750" spc="133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L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OS  </a:t>
            </a:r>
            <a:r>
              <a:rPr sz="750" spc="56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ACTOS  </a:t>
            </a:r>
            <a:r>
              <a:rPr sz="750" spc="59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Y C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O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NT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RA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TOS </a:t>
            </a:r>
            <a:r>
              <a:rPr sz="750" spc="147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NECESA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R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I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OS </a:t>
            </a:r>
            <a:r>
              <a:rPr sz="750" spc="9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P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R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 </a:t>
            </a:r>
            <a:r>
              <a:rPr sz="750" spc="63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L</a:t>
            </a:r>
            <a:r>
              <a:rPr sz="750" spc="149" dirty="0" smtClean="0">
                <a:solidFill>
                  <a:srgbClr val="46454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D</a:t>
            </a:r>
            <a:r>
              <a:rPr sz="750" spc="0" dirty="0" smtClean="0">
                <a:solidFill>
                  <a:srgbClr val="6A696C"/>
                </a:solidFill>
                <a:latin typeface="Times New Roman"/>
                <a:cs typeface="Times New Roman"/>
              </a:rPr>
              <a:t>E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SE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M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P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EÑO  </a:t>
            </a:r>
            <a:r>
              <a:rPr sz="750" spc="28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D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750" spc="150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LO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S</a:t>
            </a:r>
            <a:r>
              <a:rPr sz="750" spc="120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NEGOC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I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OS </a:t>
            </a:r>
            <a:r>
              <a:rPr sz="750" spc="186" dirty="0" smtClean="0">
                <a:solidFill>
                  <a:srgbClr val="46454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ADM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I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N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I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ST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RAT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I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V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OS </a:t>
            </a:r>
            <a:r>
              <a:rPr sz="750" spc="34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Y</a:t>
            </a:r>
            <a:r>
              <a:rPr sz="750" spc="157" dirty="0" smtClean="0">
                <a:solidFill>
                  <a:srgbClr val="46454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LA </a:t>
            </a:r>
            <a:r>
              <a:rPr sz="750" spc="47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EF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I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CAZ </a:t>
            </a:r>
            <a:r>
              <a:rPr sz="750" spc="87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PR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ES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T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AC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I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Ó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N DE  </a:t>
            </a:r>
            <a:r>
              <a:rPr sz="750" spc="10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L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OS  </a:t>
            </a:r>
            <a:r>
              <a:rPr sz="750" spc="49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SERV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I</a:t>
            </a:r>
            <a:r>
              <a:rPr sz="750" spc="0" dirty="0" smtClean="0">
                <a:solidFill>
                  <a:srgbClr val="6A696C"/>
                </a:solidFill>
                <a:latin typeface="Times New Roman"/>
                <a:cs typeface="Times New Roman"/>
              </a:rPr>
              <a:t>C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I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OS   </a:t>
            </a:r>
            <a:r>
              <a:rPr sz="750" spc="33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PÚ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B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LICOS  </a:t>
            </a:r>
            <a:r>
              <a:rPr sz="750" spc="182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M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UN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I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I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PALES</a:t>
            </a:r>
            <a:r>
              <a:rPr sz="750" spc="0" dirty="0" smtClean="0">
                <a:solidFill>
                  <a:srgbClr val="7E7B80"/>
                </a:solidFill>
                <a:latin typeface="Times New Roman"/>
                <a:cs typeface="Times New Roman"/>
              </a:rPr>
              <a:t>,  </a:t>
            </a:r>
            <a:r>
              <a:rPr sz="750" spc="26" dirty="0" smtClean="0">
                <a:solidFill>
                  <a:srgbClr val="7E7B80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L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LO  </a:t>
            </a:r>
            <a:r>
              <a:rPr sz="750" spc="6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CON  </a:t>
            </a:r>
            <a:r>
              <a:rPr sz="750" spc="69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BASE  </a:t>
            </a:r>
            <a:r>
              <a:rPr sz="750" spc="31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EN  </a:t>
            </a:r>
            <a:r>
              <a:rPr sz="750" spc="58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LOS   A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RT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Í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CULOS   </a:t>
            </a:r>
            <a:r>
              <a:rPr sz="750" spc="155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1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1</a:t>
            </a:r>
            <a:r>
              <a:rPr sz="750" spc="0" dirty="0" smtClean="0">
                <a:solidFill>
                  <a:srgbClr val="7F8E62"/>
                </a:solidFill>
                <a:latin typeface="Times New Roman"/>
                <a:cs typeface="Times New Roman"/>
              </a:rPr>
              <a:t>5  </a:t>
            </a:r>
            <a:r>
              <a:rPr sz="750" spc="30" dirty="0" smtClean="0">
                <a:solidFill>
                  <a:srgbClr val="7F8E62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FRACC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I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ÓN  </a:t>
            </a:r>
            <a:r>
              <a:rPr sz="750" spc="55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II   </a:t>
            </a:r>
            <a:r>
              <a:rPr sz="750" spc="47" dirty="0" smtClean="0">
                <a:solidFill>
                  <a:srgbClr val="323036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D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  </a:t>
            </a:r>
            <a:r>
              <a:rPr sz="750" spc="11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L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 CONST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I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TU</a:t>
            </a:r>
            <a:r>
              <a:rPr sz="750" spc="0" dirty="0" smtClean="0">
                <a:solidFill>
                  <a:srgbClr val="6A696C"/>
                </a:solidFill>
                <a:latin typeface="Times New Roman"/>
                <a:cs typeface="Times New Roman"/>
              </a:rPr>
              <a:t>C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I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ÓN  </a:t>
            </a:r>
            <a:r>
              <a:rPr sz="750" spc="59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P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OL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ÍTI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CA  </a:t>
            </a:r>
            <a:r>
              <a:rPr sz="750" spc="176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D</a:t>
            </a:r>
            <a:r>
              <a:rPr sz="750" spc="0" dirty="0" smtClean="0">
                <a:solidFill>
                  <a:srgbClr val="6A696C"/>
                </a:solidFill>
                <a:latin typeface="Times New Roman"/>
                <a:cs typeface="Times New Roman"/>
              </a:rPr>
              <a:t>E  </a:t>
            </a:r>
            <a:r>
              <a:rPr sz="750" spc="40" dirty="0" smtClean="0">
                <a:solidFill>
                  <a:srgbClr val="6A696C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L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OS  </a:t>
            </a:r>
            <a:r>
              <a:rPr sz="750" spc="29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ESTA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D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OS  </a:t>
            </a:r>
            <a:r>
              <a:rPr sz="750" spc="177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UN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I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D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OS  </a:t>
            </a:r>
            <a:r>
              <a:rPr sz="750" spc="96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M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EX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I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CANOS</a:t>
            </a:r>
            <a:r>
              <a:rPr sz="750" spc="0" dirty="0" smtClean="0">
                <a:solidFill>
                  <a:srgbClr val="7E7B80"/>
                </a:solidFill>
                <a:latin typeface="Times New Roman"/>
                <a:cs typeface="Times New Roman"/>
              </a:rPr>
              <a:t>,   </a:t>
            </a:r>
            <a:r>
              <a:rPr sz="750" spc="154" dirty="0" smtClean="0">
                <a:solidFill>
                  <a:srgbClr val="7E7B80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11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6  </a:t>
            </a:r>
            <a:r>
              <a:rPr sz="750" spc="34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DE  </a:t>
            </a:r>
            <a:r>
              <a:rPr sz="750" spc="40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LA  </a:t>
            </a:r>
            <a:r>
              <a:rPr sz="750" spc="87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P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R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T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I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</a:t>
            </a:r>
            <a:r>
              <a:rPr sz="750" spc="0" dirty="0" smtClean="0">
                <a:solidFill>
                  <a:srgbClr val="6A696C"/>
                </a:solidFill>
                <a:latin typeface="Times New Roman"/>
                <a:cs typeface="Times New Roman"/>
              </a:rPr>
              <a:t>U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LA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R  </a:t>
            </a:r>
            <a:r>
              <a:rPr sz="750" spc="14" dirty="0" smtClean="0">
                <a:solidFill>
                  <a:srgbClr val="46454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DE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L  </a:t>
            </a:r>
            <a:r>
              <a:rPr sz="750" spc="41" dirty="0" smtClean="0">
                <a:solidFill>
                  <a:srgbClr val="46454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ESTADO</a:t>
            </a:r>
            <a:r>
              <a:rPr sz="750" spc="0" dirty="0" smtClean="0">
                <a:solidFill>
                  <a:srgbClr val="7E7B80"/>
                </a:solidFill>
                <a:latin typeface="Times New Roman"/>
                <a:cs typeface="Times New Roman"/>
              </a:rPr>
              <a:t>,  </a:t>
            </a:r>
            <a:r>
              <a:rPr sz="750" spc="99" dirty="0" smtClean="0">
                <a:solidFill>
                  <a:srgbClr val="7E7B80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49</a:t>
            </a:r>
            <a:endParaRPr sz="750">
              <a:latin typeface="Times New Roman"/>
              <a:cs typeface="Times New Roman"/>
            </a:endParaRPr>
          </a:p>
          <a:p>
            <a:pPr marL="18795" marR="1433372" algn="just">
              <a:lnSpc>
                <a:spcPts val="860"/>
              </a:lnSpc>
              <a:spcBef>
                <a:spcPts val="108"/>
              </a:spcBef>
            </a:pP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F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RA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CC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I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ÓN </a:t>
            </a:r>
            <a:r>
              <a:rPr sz="750" spc="36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V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,</a:t>
            </a:r>
            <a:r>
              <a:rPr sz="750" spc="41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80</a:t>
            </a:r>
            <a:r>
              <a:rPr sz="750" spc="111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FRACC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I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ÓN </a:t>
            </a:r>
            <a:r>
              <a:rPr sz="750" spc="-64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I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X</a:t>
            </a:r>
            <a:r>
              <a:rPr sz="750" spc="75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y</a:t>
            </a:r>
            <a:r>
              <a:rPr sz="800" spc="20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8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4</a:t>
            </a:r>
            <a:r>
              <a:rPr sz="750" spc="76" dirty="0" smtClean="0">
                <a:solidFill>
                  <a:srgbClr val="46454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FR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ACC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I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ON </a:t>
            </a:r>
            <a:r>
              <a:rPr sz="750" spc="59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lll </a:t>
            </a:r>
            <a:r>
              <a:rPr sz="750" spc="3" dirty="0" smtClean="0">
                <a:solidFill>
                  <a:srgbClr val="46454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D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750" spc="82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L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</a:t>
            </a:r>
            <a:r>
              <a:rPr sz="750" spc="116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LE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Y</a:t>
            </a:r>
            <a:r>
              <a:rPr sz="750" spc="52" dirty="0" smtClean="0">
                <a:solidFill>
                  <a:srgbClr val="46454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R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GÁN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I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CA </a:t>
            </a:r>
            <a:r>
              <a:rPr sz="750" spc="105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D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L</a:t>
            </a:r>
            <a:r>
              <a:rPr sz="750" spc="128" dirty="0" smtClean="0">
                <a:solidFill>
                  <a:srgbClr val="46454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M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UN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I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I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PI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</a:t>
            </a:r>
            <a:r>
              <a:rPr sz="750" spc="0" dirty="0" smtClean="0">
                <a:solidFill>
                  <a:srgbClr val="7E7B80"/>
                </a:solidFill>
                <a:latin typeface="Times New Roman"/>
                <a:cs typeface="Times New Roman"/>
              </a:rPr>
              <a:t>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41200" y="6212821"/>
            <a:ext cx="185782" cy="1193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40"/>
              </a:spcBef>
            </a:pPr>
            <a:r>
              <a:rPr sz="700" dirty="0" smtClean="0">
                <a:solidFill>
                  <a:srgbClr val="323036"/>
                </a:solidFill>
                <a:latin typeface="Arial"/>
                <a:cs typeface="Arial"/>
              </a:rPr>
              <a:t>B)</a:t>
            </a:r>
            <a:r>
              <a:rPr sz="700" dirty="0" smtClean="0">
                <a:solidFill>
                  <a:srgbClr val="46454B"/>
                </a:solidFill>
                <a:latin typeface="Arial"/>
                <a:cs typeface="Arial"/>
              </a:rPr>
              <a:t>.-</a:t>
            </a:r>
            <a:endParaRPr sz="7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80055" y="6331171"/>
            <a:ext cx="4611093" cy="1206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QUE   </a:t>
            </a:r>
            <a:r>
              <a:rPr sz="750" spc="150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PAR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 </a:t>
            </a:r>
            <a:r>
              <a:rPr sz="750" spc="85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CU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B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R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I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R    </a:t>
            </a:r>
            <a:r>
              <a:rPr sz="750" spc="100" dirty="0" smtClean="0">
                <a:solidFill>
                  <a:srgbClr val="46454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LAS </a:t>
            </a:r>
            <a:r>
              <a:rPr sz="750" spc="120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EROG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A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I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ONES </a:t>
            </a:r>
            <a:r>
              <a:rPr sz="750" spc="79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QUE </a:t>
            </a:r>
            <a:r>
              <a:rPr sz="750" spc="114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SE   </a:t>
            </a:r>
            <a:r>
              <a:rPr sz="750" spc="122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D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R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I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VEN  </a:t>
            </a:r>
            <a:r>
              <a:rPr sz="750" spc="38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D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L   </a:t>
            </a:r>
            <a:r>
              <a:rPr sz="750" spc="136" dirty="0" smtClean="0">
                <a:solidFill>
                  <a:srgbClr val="46454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PR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ESENTE    </a:t>
            </a:r>
            <a:r>
              <a:rPr sz="750" spc="65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CONT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R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ATO</a:t>
            </a:r>
            <a:r>
              <a:rPr sz="750" spc="0" dirty="0" smtClean="0">
                <a:solidFill>
                  <a:srgbClr val="96959B"/>
                </a:solidFill>
                <a:latin typeface="Times New Roman"/>
                <a:cs typeface="Times New Roman"/>
              </a:rPr>
              <a:t>,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12984" y="6331171"/>
            <a:ext cx="950921" cy="1206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SE   </a:t>
            </a:r>
            <a:r>
              <a:rPr sz="750" spc="99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AU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T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R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I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ZÓ  </a:t>
            </a:r>
            <a:r>
              <a:rPr sz="750" spc="74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L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80055" y="6446966"/>
            <a:ext cx="5679387" cy="4680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795" indent="-6095" algn="just">
              <a:lnSpc>
                <a:spcPts val="862"/>
              </a:lnSpc>
            </a:pP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IN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V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R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S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I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ÓN </a:t>
            </a:r>
            <a:r>
              <a:rPr sz="750" spc="63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CO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RR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ESPOND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I</a:t>
            </a:r>
            <a:r>
              <a:rPr sz="750" spc="0" dirty="0" smtClean="0">
                <a:solidFill>
                  <a:srgbClr val="6A696C"/>
                </a:solidFill>
                <a:latin typeface="Times New Roman"/>
                <a:cs typeface="Times New Roman"/>
              </a:rPr>
              <a:t>E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N</a:t>
            </a:r>
            <a:r>
              <a:rPr sz="750" spc="0" dirty="0" smtClean="0">
                <a:solidFill>
                  <a:srgbClr val="6A696C"/>
                </a:solidFill>
                <a:latin typeface="Times New Roman"/>
                <a:cs typeface="Times New Roman"/>
              </a:rPr>
              <a:t>T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750" spc="105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</a:t>
            </a:r>
            <a:r>
              <a:rPr sz="750" spc="117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LA</a:t>
            </a:r>
            <a:r>
              <a:rPr sz="750" spc="85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B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RA  </a:t>
            </a:r>
            <a:r>
              <a:rPr sz="750" spc="40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BJ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ETO </a:t>
            </a:r>
            <a:r>
              <a:rPr sz="750" spc="65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D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750" spc="109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ESTE</a:t>
            </a:r>
            <a:r>
              <a:rPr sz="750" spc="105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CON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TRA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TO</a:t>
            </a:r>
            <a:r>
              <a:rPr sz="750" spc="0" dirty="0" smtClean="0">
                <a:solidFill>
                  <a:srgbClr val="96959B"/>
                </a:solidFill>
                <a:latin typeface="Times New Roman"/>
                <a:cs typeface="Times New Roman"/>
              </a:rPr>
              <a:t>,</a:t>
            </a:r>
            <a:r>
              <a:rPr sz="750" spc="138" dirty="0" smtClean="0">
                <a:solidFill>
                  <a:srgbClr val="96959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M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I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S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M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  QU</a:t>
            </a:r>
            <a:r>
              <a:rPr sz="750" spc="0" dirty="0" smtClean="0">
                <a:solidFill>
                  <a:srgbClr val="6A696C"/>
                </a:solidFill>
                <a:latin typeface="Times New Roman"/>
                <a:cs typeface="Times New Roman"/>
              </a:rPr>
              <a:t>E </a:t>
            </a:r>
            <a:r>
              <a:rPr sz="750" spc="1" dirty="0" smtClean="0">
                <a:solidFill>
                  <a:srgbClr val="6A696C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P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R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</a:t>
            </a:r>
            <a:r>
              <a:rPr sz="750" spc="0" dirty="0" smtClean="0">
                <a:solidFill>
                  <a:srgbClr val="6A696C"/>
                </a:solidFill>
                <a:latin typeface="Times New Roman"/>
                <a:cs typeface="Times New Roman"/>
              </a:rPr>
              <a:t>V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I</a:t>
            </a:r>
            <a:r>
              <a:rPr sz="750" spc="0" dirty="0" smtClean="0">
                <a:solidFill>
                  <a:srgbClr val="6A696C"/>
                </a:solidFill>
                <a:latin typeface="Times New Roman"/>
                <a:cs typeface="Times New Roman"/>
              </a:rPr>
              <a:t>E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NE </a:t>
            </a:r>
            <a:r>
              <a:rPr sz="750" spc="127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D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EL</a:t>
            </a:r>
            <a:r>
              <a:rPr sz="750" spc="129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PR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OG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R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AMA</a:t>
            </a:r>
            <a:r>
              <a:rPr sz="750" spc="0" dirty="0" smtClean="0">
                <a:solidFill>
                  <a:srgbClr val="7E7B80"/>
                </a:solidFill>
                <a:latin typeface="Times New Roman"/>
                <a:cs typeface="Times New Roman"/>
              </a:rPr>
              <a:t>: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F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ONDO  </a:t>
            </a:r>
            <a:r>
              <a:rPr sz="750" spc="30" dirty="0" smtClean="0">
                <a:solidFill>
                  <a:srgbClr val="323036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P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A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RA  </a:t>
            </a:r>
            <a:r>
              <a:rPr sz="750" spc="17" dirty="0" smtClean="0">
                <a:solidFill>
                  <a:srgbClr val="323036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L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A </a:t>
            </a:r>
            <a:r>
              <a:rPr sz="750" spc="106" dirty="0" smtClean="0">
                <a:solidFill>
                  <a:srgbClr val="46454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I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N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FR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AE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S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TR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U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C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T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U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R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A </a:t>
            </a:r>
            <a:r>
              <a:rPr sz="750" spc="30" dirty="0" smtClean="0">
                <a:solidFill>
                  <a:srgbClr val="46454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S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O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C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I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AL </a:t>
            </a:r>
            <a:r>
              <a:rPr sz="750" spc="17" dirty="0" smtClean="0">
                <a:solidFill>
                  <a:srgbClr val="46454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M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U  </a:t>
            </a:r>
            <a:r>
              <a:rPr sz="750" spc="20" dirty="0" smtClean="0">
                <a:solidFill>
                  <a:srgbClr val="46454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I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IP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AL </a:t>
            </a:r>
            <a:r>
              <a:rPr sz="750" spc="80" dirty="0" smtClean="0">
                <a:solidFill>
                  <a:srgbClr val="46454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FO  </a:t>
            </a:r>
            <a:r>
              <a:rPr sz="750" spc="56" dirty="0" smtClean="0">
                <a:solidFill>
                  <a:srgbClr val="323036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DO </a:t>
            </a:r>
            <a:r>
              <a:rPr sz="750" spc="93" dirty="0" smtClean="0">
                <a:solidFill>
                  <a:srgbClr val="323036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111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, </a:t>
            </a:r>
            <a:r>
              <a:rPr sz="750" spc="55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R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AM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O  </a:t>
            </a:r>
            <a:r>
              <a:rPr sz="750" spc="51" dirty="0" smtClean="0">
                <a:solidFill>
                  <a:srgbClr val="323036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GE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N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ERAL  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33 </a:t>
            </a:r>
            <a:r>
              <a:rPr sz="750" spc="41" dirty="0" smtClean="0">
                <a:solidFill>
                  <a:srgbClr val="323036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A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POR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TA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IO  </a:t>
            </a:r>
            <a:r>
              <a:rPr sz="750" spc="35" dirty="0" smtClean="0">
                <a:solidFill>
                  <a:srgbClr val="323036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ES FE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D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E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R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A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L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ES</a:t>
            </a:r>
            <a:r>
              <a:rPr sz="750" spc="76" dirty="0" smtClean="0">
                <a:solidFill>
                  <a:srgbClr val="46454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P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A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R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A </a:t>
            </a:r>
            <a:r>
              <a:rPr sz="750" spc="15" dirty="0" smtClean="0">
                <a:solidFill>
                  <a:srgbClr val="46454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EN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TID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A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D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ES</a:t>
            </a:r>
            <a:r>
              <a:rPr sz="750" spc="50" dirty="0" smtClean="0">
                <a:solidFill>
                  <a:srgbClr val="46454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F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E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D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E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R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A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TIV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AS</a:t>
            </a:r>
            <a:r>
              <a:rPr sz="750" spc="100" dirty="0" smtClean="0">
                <a:solidFill>
                  <a:srgbClr val="46454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Y 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M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UN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I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C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IPIO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S.</a:t>
            </a:r>
            <a:r>
              <a:rPr sz="750" spc="89" dirty="0" smtClean="0">
                <a:solidFill>
                  <a:srgbClr val="46454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PROP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UESTA</a:t>
            </a:r>
            <a:r>
              <a:rPr sz="750" spc="97" dirty="0" smtClean="0">
                <a:solidFill>
                  <a:srgbClr val="46454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D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E</a:t>
            </a:r>
            <a:r>
              <a:rPr sz="750" spc="63" dirty="0" smtClean="0">
                <a:solidFill>
                  <a:srgbClr val="46454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OBRA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S </a:t>
            </a:r>
            <a:r>
              <a:rPr sz="750" spc="46" dirty="0" smtClean="0">
                <a:solidFill>
                  <a:srgbClr val="46454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Y</a:t>
            </a:r>
            <a:r>
              <a:rPr sz="750" spc="0" dirty="0" smtClean="0">
                <a:solidFill>
                  <a:srgbClr val="6A696C"/>
                </a:solidFill>
                <a:latin typeface="Times New Roman"/>
                <a:cs typeface="Times New Roman"/>
              </a:rPr>
              <a:t>/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O</a:t>
            </a:r>
            <a:r>
              <a:rPr sz="750" spc="6" dirty="0" smtClean="0">
                <a:solidFill>
                  <a:srgbClr val="323036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ACC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IO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NES  </a:t>
            </a:r>
            <a:r>
              <a:rPr sz="750" spc="37" dirty="0" smtClean="0">
                <a:solidFill>
                  <a:srgbClr val="46454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E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J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E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R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C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I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C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IO FI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SCAL </a:t>
            </a:r>
            <a:r>
              <a:rPr sz="750" spc="96" dirty="0" smtClean="0">
                <a:solidFill>
                  <a:srgbClr val="46454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201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9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44247" y="7019827"/>
            <a:ext cx="195686" cy="1244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25"/>
              </a:spcBef>
            </a:pPr>
            <a:r>
              <a:rPr sz="750" dirty="0" smtClean="0">
                <a:solidFill>
                  <a:srgbClr val="46454B"/>
                </a:solidFill>
                <a:latin typeface="Times New Roman"/>
                <a:cs typeface="Times New Roman"/>
              </a:rPr>
              <a:t>C)</a:t>
            </a:r>
            <a:r>
              <a:rPr sz="750" dirty="0" smtClean="0">
                <a:solidFill>
                  <a:srgbClr val="323036"/>
                </a:solidFill>
                <a:latin typeface="Times New Roman"/>
                <a:cs typeface="Times New Roman"/>
              </a:rPr>
              <a:t>.-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86150" y="7153924"/>
            <a:ext cx="5676339" cy="2333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795" indent="-6095">
              <a:lnSpc>
                <a:spcPct val="98604"/>
              </a:lnSpc>
            </a:pP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Q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U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750" spc="160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T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I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EN</a:t>
            </a:r>
            <a:r>
              <a:rPr sz="750" spc="0" dirty="0" smtClean="0">
                <a:solidFill>
                  <a:srgbClr val="6A696C"/>
                </a:solidFill>
                <a:latin typeface="Times New Roman"/>
                <a:cs typeface="Times New Roman"/>
              </a:rPr>
              <a:t>E  </a:t>
            </a:r>
            <a:r>
              <a:rPr sz="750" spc="84" dirty="0" smtClean="0">
                <a:solidFill>
                  <a:srgbClr val="6A696C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ES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T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ABLEC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I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D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</a:t>
            </a:r>
            <a:r>
              <a:rPr sz="750" spc="162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SU </a:t>
            </a:r>
            <a:r>
              <a:rPr sz="750" spc="8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D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M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I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I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LI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 </a:t>
            </a:r>
            <a:r>
              <a:rPr sz="750" spc="152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EN  </a:t>
            </a:r>
            <a:r>
              <a:rPr sz="750" spc="15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CALLE </a:t>
            </a:r>
            <a:r>
              <a:rPr sz="750" spc="32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J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U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A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N </a:t>
            </a:r>
            <a:r>
              <a:rPr sz="750" spc="9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D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750" spc="103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T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LO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SA </a:t>
            </a:r>
            <a:r>
              <a:rPr sz="750" spc="105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N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U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M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. </a:t>
            </a:r>
            <a:r>
              <a:rPr sz="750" spc="147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1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00 </a:t>
            </a:r>
            <a:r>
              <a:rPr sz="750" spc="-64" dirty="0" smtClean="0">
                <a:solidFill>
                  <a:srgbClr val="46454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O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L. </a:t>
            </a:r>
            <a:r>
              <a:rPr sz="750" spc="13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CE  </a:t>
            </a:r>
            <a:r>
              <a:rPr sz="750" spc="85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TR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 </a:t>
            </a:r>
            <a:r>
              <a:rPr sz="750" spc="34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EN</a:t>
            </a:r>
            <a:r>
              <a:rPr sz="750" spc="154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LA</a:t>
            </a:r>
            <a:r>
              <a:rPr sz="750" spc="129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I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U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DAD </a:t>
            </a:r>
            <a:r>
              <a:rPr sz="750" spc="81" dirty="0" smtClean="0">
                <a:solidFill>
                  <a:srgbClr val="46454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D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 F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R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ESN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I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L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LO</a:t>
            </a:r>
            <a:r>
              <a:rPr sz="750" spc="0" dirty="0" smtClean="0">
                <a:solidFill>
                  <a:srgbClr val="96959B"/>
                </a:solidFill>
                <a:latin typeface="Times New Roman"/>
                <a:cs typeface="Times New Roman"/>
              </a:rPr>
              <a:t>,</a:t>
            </a:r>
            <a:r>
              <a:rPr sz="750" spc="75" dirty="0" smtClean="0">
                <a:solidFill>
                  <a:srgbClr val="96959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ZA</a:t>
            </a:r>
            <a:r>
              <a:rPr sz="750" spc="0" dirty="0" smtClean="0">
                <a:solidFill>
                  <a:srgbClr val="6A696C"/>
                </a:solidFill>
                <a:latin typeface="Times New Roman"/>
                <a:cs typeface="Times New Roman"/>
              </a:rPr>
              <a:t>C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A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TECAS</a:t>
            </a:r>
            <a:r>
              <a:rPr sz="750" spc="0" dirty="0" smtClean="0">
                <a:solidFill>
                  <a:srgbClr val="7E7B80"/>
                </a:solidFill>
                <a:latin typeface="Times New Roman"/>
                <a:cs typeface="Times New Roman"/>
              </a:rPr>
              <a:t>,</a:t>
            </a:r>
            <a:r>
              <a:rPr sz="750" spc="127" dirty="0" smtClean="0">
                <a:solidFill>
                  <a:srgbClr val="7E7B80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M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I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S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M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</a:t>
            </a:r>
            <a:r>
              <a:rPr sz="750" spc="152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QUE</a:t>
            </a:r>
            <a:r>
              <a:rPr sz="750" spc="111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SEÑA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L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 </a:t>
            </a:r>
            <a:r>
              <a:rPr sz="750" spc="12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P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AR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A</a:t>
            </a:r>
            <a:r>
              <a:rPr sz="750" spc="152" dirty="0" smtClean="0">
                <a:solidFill>
                  <a:srgbClr val="46454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L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OS</a:t>
            </a:r>
            <a:r>
              <a:rPr sz="750" spc="137" dirty="0" smtClean="0">
                <a:solidFill>
                  <a:srgbClr val="46454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F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IN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ES  </a:t>
            </a:r>
            <a:r>
              <a:rPr sz="750" spc="-59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Y </a:t>
            </a:r>
            <a:r>
              <a:rPr sz="750" spc="64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EF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ECTOS </a:t>
            </a:r>
            <a:r>
              <a:rPr sz="750" spc="51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LE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GA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LES</a:t>
            </a:r>
            <a:r>
              <a:rPr sz="750" spc="122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D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 </a:t>
            </a:r>
            <a:r>
              <a:rPr sz="750" spc="107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750" spc="0" dirty="0" smtClean="0">
                <a:solidFill>
                  <a:srgbClr val="6A696C"/>
                </a:solidFill>
                <a:latin typeface="Times New Roman"/>
                <a:cs typeface="Times New Roman"/>
              </a:rPr>
              <a:t>S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TE</a:t>
            </a:r>
            <a:r>
              <a:rPr sz="750" spc="101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CON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TRA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TO</a:t>
            </a:r>
            <a:r>
              <a:rPr sz="750" spc="0" dirty="0" smtClean="0">
                <a:solidFill>
                  <a:srgbClr val="6A696C"/>
                </a:solidFill>
                <a:latin typeface="Times New Roman"/>
                <a:cs typeface="Times New Roman"/>
              </a:rPr>
              <a:t>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50342" y="7496694"/>
            <a:ext cx="192258" cy="1219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750" dirty="0" smtClean="0">
                <a:solidFill>
                  <a:srgbClr val="323036"/>
                </a:solidFill>
                <a:latin typeface="Arial"/>
                <a:cs typeface="Arial"/>
              </a:rPr>
              <a:t>0</a:t>
            </a:r>
            <a:r>
              <a:rPr sz="750" dirty="0" smtClean="0">
                <a:solidFill>
                  <a:srgbClr val="46454B"/>
                </a:solidFill>
                <a:latin typeface="Arial"/>
                <a:cs typeface="Arial"/>
              </a:rPr>
              <a:t>)</a:t>
            </a:r>
            <a:r>
              <a:rPr sz="750" dirty="0" smtClean="0">
                <a:solidFill>
                  <a:srgbClr val="323036"/>
                </a:solidFill>
                <a:latin typeface="Arial"/>
                <a:cs typeface="Arial"/>
              </a:rPr>
              <a:t>.</a:t>
            </a:r>
            <a:r>
              <a:rPr sz="750" dirty="0" smtClean="0">
                <a:solidFill>
                  <a:srgbClr val="46454B"/>
                </a:solidFill>
                <a:latin typeface="Arial"/>
                <a:cs typeface="Arial"/>
              </a:rPr>
              <a:t>-</a:t>
            </a:r>
            <a:endParaRPr sz="7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92245" y="7620150"/>
            <a:ext cx="5685482" cy="8245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747" indent="-3047">
              <a:lnSpc>
                <a:spcPts val="862"/>
              </a:lnSpc>
            </a:pP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Ql)E </a:t>
            </a:r>
            <a:r>
              <a:rPr sz="750" spc="178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LA </a:t>
            </a:r>
            <a:r>
              <a:rPr sz="750" spc="62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DJ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U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DI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CAC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I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ÓN </a:t>
            </a:r>
            <a:r>
              <a:rPr sz="750" spc="79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D</a:t>
            </a:r>
            <a:r>
              <a:rPr sz="750" spc="0" dirty="0" smtClean="0">
                <a:solidFill>
                  <a:srgbClr val="6A696C"/>
                </a:solidFill>
                <a:latin typeface="Times New Roman"/>
                <a:cs typeface="Times New Roman"/>
              </a:rPr>
              <a:t>E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L </a:t>
            </a:r>
            <a:r>
              <a:rPr sz="750" spc="81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P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R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ESENTE </a:t>
            </a:r>
            <a:r>
              <a:rPr sz="750" spc="174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CONT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RA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TO  </a:t>
            </a:r>
            <a:r>
              <a:rPr sz="750" spc="18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SE </a:t>
            </a:r>
            <a:r>
              <a:rPr sz="750" spc="42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R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EA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LI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ZA </a:t>
            </a:r>
            <a:r>
              <a:rPr sz="750" spc="148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M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ED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I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AN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T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  </a:t>
            </a:r>
            <a:r>
              <a:rPr sz="750" spc="61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LA </a:t>
            </a:r>
            <a:r>
              <a:rPr sz="750" spc="78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M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D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LI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DAD </a:t>
            </a:r>
            <a:r>
              <a:rPr sz="750" spc="71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DE</a:t>
            </a:r>
            <a:r>
              <a:rPr sz="750" spc="175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A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DJ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U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DI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AC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IÓ DIRE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C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T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A</a:t>
            </a:r>
            <a:r>
              <a:rPr sz="750" spc="150" dirty="0" smtClean="0">
                <a:solidFill>
                  <a:srgbClr val="46454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D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750" spc="55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CONFO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RM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I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D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D</a:t>
            </a:r>
            <a:r>
              <a:rPr sz="750" spc="123" dirty="0" smtClean="0">
                <a:solidFill>
                  <a:srgbClr val="46454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CON </a:t>
            </a:r>
            <a:r>
              <a:rPr sz="750" spc="29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L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OS</a:t>
            </a:r>
            <a:r>
              <a:rPr sz="750" spc="142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AR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T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I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CU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L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OS </a:t>
            </a:r>
            <a:r>
              <a:rPr sz="750" spc="79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4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2</a:t>
            </a:r>
            <a:r>
              <a:rPr sz="750" spc="0" dirty="0" smtClean="0">
                <a:solidFill>
                  <a:srgbClr val="6A696C"/>
                </a:solidFill>
                <a:latin typeface="Times New Roman"/>
                <a:cs typeface="Times New Roman"/>
              </a:rPr>
              <a:t>,</a:t>
            </a:r>
            <a:r>
              <a:rPr sz="750" spc="161" dirty="0" smtClean="0">
                <a:solidFill>
                  <a:srgbClr val="6A696C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F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RA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CC</a:t>
            </a:r>
            <a:r>
              <a:rPr sz="750" spc="0" dirty="0" smtClean="0">
                <a:solidFill>
                  <a:srgbClr val="6A696C"/>
                </a:solidFill>
                <a:latin typeface="Times New Roman"/>
                <a:cs typeface="Times New Roman"/>
              </a:rPr>
              <a:t>. </a:t>
            </a:r>
            <a:r>
              <a:rPr sz="750" spc="-39" dirty="0" smtClean="0">
                <a:solidFill>
                  <a:srgbClr val="6A696C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111  </a:t>
            </a:r>
            <a:r>
              <a:rPr sz="750" spc="6" dirty="0" smtClean="0">
                <a:solidFill>
                  <a:srgbClr val="323036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Y</a:t>
            </a:r>
            <a:r>
              <a:rPr sz="750" spc="82" dirty="0" smtClean="0">
                <a:solidFill>
                  <a:srgbClr val="46454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7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3 </a:t>
            </a:r>
            <a:r>
              <a:rPr sz="750" spc="18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D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750" spc="102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LA</a:t>
            </a:r>
            <a:r>
              <a:rPr sz="750" spc="149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LE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Y </a:t>
            </a:r>
            <a:r>
              <a:rPr sz="750" spc="6" dirty="0" smtClean="0">
                <a:solidFill>
                  <a:srgbClr val="46454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D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750" spc="82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OB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R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AS </a:t>
            </a:r>
            <a:r>
              <a:rPr sz="750" spc="83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P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UB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LI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CAS </a:t>
            </a:r>
            <a:r>
              <a:rPr sz="750" spc="-39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Y</a:t>
            </a:r>
            <a:r>
              <a:rPr sz="750" spc="35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S</a:t>
            </a:r>
            <a:r>
              <a:rPr sz="750" spc="0" dirty="0" smtClean="0">
                <a:solidFill>
                  <a:srgbClr val="6A696C"/>
                </a:solidFill>
                <a:latin typeface="Times New Roman"/>
                <a:cs typeface="Times New Roman"/>
              </a:rPr>
              <a:t>E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RV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I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I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OS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R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LA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I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ONA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D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OS</a:t>
            </a:r>
            <a:r>
              <a:rPr sz="750" spc="165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CON </a:t>
            </a:r>
            <a:r>
              <a:rPr sz="750" spc="51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LA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S </a:t>
            </a:r>
            <a:r>
              <a:rPr sz="750" spc="39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M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I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S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M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S </a:t>
            </a:r>
            <a:r>
              <a:rPr sz="750" spc="99" dirty="0" smtClean="0">
                <a:solidFill>
                  <a:srgbClr val="46454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P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R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 </a:t>
            </a:r>
            <a:r>
              <a:rPr sz="750" spc="14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EL</a:t>
            </a:r>
            <a:r>
              <a:rPr sz="750" spc="142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ES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T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DO </a:t>
            </a:r>
            <a:r>
              <a:rPr sz="750" spc="63" dirty="0" smtClean="0">
                <a:solidFill>
                  <a:srgbClr val="46454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D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750" spc="127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Z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A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CA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T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EC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A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S  </a:t>
            </a:r>
            <a:r>
              <a:rPr sz="750" spc="15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Y</a:t>
            </a:r>
            <a:r>
              <a:rPr sz="750" spc="85" dirty="0" smtClean="0">
                <a:solidFill>
                  <a:srgbClr val="46454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CON  </a:t>
            </a:r>
            <a:r>
              <a:rPr sz="750" spc="147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B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ASE </a:t>
            </a:r>
            <a:r>
              <a:rPr sz="750" spc="30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N</a:t>
            </a:r>
            <a:r>
              <a:rPr sz="750" spc="177" dirty="0" smtClean="0">
                <a:solidFill>
                  <a:srgbClr val="46454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LA</a:t>
            </a:r>
            <a:r>
              <a:rPr sz="750" spc="170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6A696C"/>
                </a:solidFill>
                <a:latin typeface="Times New Roman"/>
                <a:cs typeface="Times New Roman"/>
              </a:rPr>
              <a:t>A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UTO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R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I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Z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A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I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Ó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N  </a:t>
            </a:r>
            <a:r>
              <a:rPr sz="750" spc="139" dirty="0" smtClean="0">
                <a:solidFill>
                  <a:srgbClr val="46454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H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EC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H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A P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R </a:t>
            </a:r>
            <a:r>
              <a:rPr sz="750" spc="54" dirty="0" smtClean="0">
                <a:solidFill>
                  <a:srgbClr val="46454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EL </a:t>
            </a:r>
            <a:r>
              <a:rPr sz="750" spc="65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CONS</a:t>
            </a:r>
            <a:r>
              <a:rPr sz="750" spc="0" dirty="0" smtClean="0">
                <a:solidFill>
                  <a:srgbClr val="6A696C"/>
                </a:solidFill>
                <a:latin typeface="Times New Roman"/>
                <a:cs typeface="Times New Roman"/>
              </a:rPr>
              <a:t>E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JO  </a:t>
            </a:r>
            <a:r>
              <a:rPr sz="750" spc="44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DE </a:t>
            </a:r>
            <a:r>
              <a:rPr sz="750" spc="33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DESARROLLO  </a:t>
            </a:r>
            <a:r>
              <a:rPr sz="750" spc="114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MUN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I</a:t>
            </a:r>
            <a:r>
              <a:rPr sz="750" spc="0" dirty="0" smtClean="0">
                <a:solidFill>
                  <a:srgbClr val="6A696C"/>
                </a:solidFill>
                <a:latin typeface="Times New Roman"/>
                <a:cs typeface="Times New Roman"/>
              </a:rPr>
              <a:t>C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I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PAL  </a:t>
            </a:r>
            <a:r>
              <a:rPr sz="750" spc="52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6A696C"/>
                </a:solidFill>
                <a:latin typeface="Times New Roman"/>
                <a:cs typeface="Times New Roman"/>
              </a:rPr>
              <a:t>E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N </a:t>
            </a:r>
            <a:r>
              <a:rPr sz="750" spc="117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SES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I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ON </a:t>
            </a:r>
            <a:r>
              <a:rPr sz="750" spc="111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RD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INAR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I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  </a:t>
            </a:r>
            <a:r>
              <a:rPr sz="750" spc="83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Y </a:t>
            </a:r>
            <a:r>
              <a:rPr sz="750" spc="37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P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ROBADO  </a:t>
            </a:r>
            <a:r>
              <a:rPr sz="750" spc="93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PO</a:t>
            </a:r>
            <a:r>
              <a:rPr sz="750" spc="0" dirty="0" smtClean="0">
                <a:solidFill>
                  <a:srgbClr val="6A696C"/>
                </a:solidFill>
                <a:latin typeface="Times New Roman"/>
                <a:cs typeface="Times New Roman"/>
              </a:rPr>
              <a:t>R </a:t>
            </a:r>
            <a:r>
              <a:rPr sz="750" spc="54" dirty="0" smtClean="0">
                <a:solidFill>
                  <a:srgbClr val="6A696C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LA </a:t>
            </a:r>
            <a:r>
              <a:rPr sz="750" spc="35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MAYO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R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I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  </a:t>
            </a:r>
            <a:r>
              <a:rPr sz="750" spc="5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DE </a:t>
            </a:r>
            <a:r>
              <a:rPr sz="750" spc="60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LOS </a:t>
            </a:r>
            <a:r>
              <a:rPr sz="750" spc="0" dirty="0" smtClean="0">
                <a:solidFill>
                  <a:srgbClr val="6A696C"/>
                </a:solidFill>
                <a:latin typeface="Times New Roman"/>
                <a:cs typeface="Times New Roman"/>
              </a:rPr>
              <a:t>C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ONS</a:t>
            </a:r>
            <a:r>
              <a:rPr sz="750" spc="0" dirty="0" smtClean="0">
                <a:solidFill>
                  <a:srgbClr val="6A696C"/>
                </a:solidFill>
                <a:latin typeface="Times New Roman"/>
                <a:cs typeface="Times New Roman"/>
              </a:rPr>
              <a:t>E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J</a:t>
            </a:r>
            <a:r>
              <a:rPr sz="750" spc="0" dirty="0" smtClean="0">
                <a:solidFill>
                  <a:srgbClr val="6A696C"/>
                </a:solidFill>
                <a:latin typeface="Times New Roman"/>
                <a:cs typeface="Times New Roman"/>
              </a:rPr>
              <a:t>E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ROS</a:t>
            </a:r>
            <a:r>
              <a:rPr sz="750" spc="0" dirty="0" smtClean="0">
                <a:solidFill>
                  <a:srgbClr val="7E7B80"/>
                </a:solidFill>
                <a:latin typeface="Times New Roman"/>
                <a:cs typeface="Times New Roman"/>
              </a:rPr>
              <a:t>.  </a:t>
            </a:r>
            <a:r>
              <a:rPr sz="750" spc="9" dirty="0" smtClean="0">
                <a:solidFill>
                  <a:srgbClr val="7E7B80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L</a:t>
            </a:r>
            <a:r>
              <a:rPr sz="750" spc="0" dirty="0" smtClean="0">
                <a:solidFill>
                  <a:srgbClr val="6A696C"/>
                </a:solidFill>
                <a:latin typeface="Times New Roman"/>
                <a:cs typeface="Times New Roman"/>
              </a:rPr>
              <a:t>A</a:t>
            </a:r>
            <a:r>
              <a:rPr sz="750" spc="102" dirty="0" smtClean="0">
                <a:solidFill>
                  <a:srgbClr val="6A696C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OBRA </a:t>
            </a:r>
            <a:r>
              <a:rPr sz="750" spc="52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D</a:t>
            </a:r>
            <a:r>
              <a:rPr sz="750" spc="0" dirty="0" smtClean="0">
                <a:solidFill>
                  <a:srgbClr val="6A696C"/>
                </a:solidFill>
                <a:latin typeface="Times New Roman"/>
                <a:cs typeface="Times New Roman"/>
              </a:rPr>
              <a:t>E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B</a:t>
            </a:r>
            <a:r>
              <a:rPr sz="750" spc="0" dirty="0" smtClean="0">
                <a:solidFill>
                  <a:srgbClr val="6A696C"/>
                </a:solidFill>
                <a:latin typeface="Times New Roman"/>
                <a:cs typeface="Times New Roman"/>
              </a:rPr>
              <a:t>E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RA </a:t>
            </a:r>
            <a:r>
              <a:rPr sz="750" spc="98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R</a:t>
            </a:r>
            <a:r>
              <a:rPr sz="750" spc="0" dirty="0" smtClean="0">
                <a:solidFill>
                  <a:srgbClr val="6A696C"/>
                </a:solidFill>
                <a:latin typeface="Times New Roman"/>
                <a:cs typeface="Times New Roman"/>
              </a:rPr>
              <a:t>E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ALIZARS</a:t>
            </a:r>
            <a:r>
              <a:rPr sz="750" spc="0" dirty="0" smtClean="0">
                <a:solidFill>
                  <a:srgbClr val="6A696C"/>
                </a:solidFill>
                <a:latin typeface="Times New Roman"/>
                <a:cs typeface="Times New Roman"/>
              </a:rPr>
              <a:t>E </a:t>
            </a:r>
            <a:r>
              <a:rPr sz="750" spc="182" dirty="0" smtClean="0">
                <a:solidFill>
                  <a:srgbClr val="6A696C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6A696C"/>
                </a:solidFill>
                <a:latin typeface="Times New Roman"/>
                <a:cs typeface="Times New Roman"/>
              </a:rPr>
              <a:t>E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N</a:t>
            </a:r>
            <a:r>
              <a:rPr sz="750" spc="77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T</a:t>
            </a:r>
            <a:r>
              <a:rPr sz="750" spc="0" dirty="0" smtClean="0">
                <a:solidFill>
                  <a:srgbClr val="6A696C"/>
                </a:solidFill>
                <a:latin typeface="Times New Roman"/>
                <a:cs typeface="Times New Roman"/>
              </a:rPr>
              <a:t>E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RM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INO </a:t>
            </a:r>
            <a:r>
              <a:rPr sz="750" spc="134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DEL</a:t>
            </a:r>
            <a:r>
              <a:rPr sz="750" spc="173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P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R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OYECTO </a:t>
            </a:r>
            <a:r>
              <a:rPr sz="750" spc="161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6A696C"/>
                </a:solidFill>
                <a:latin typeface="Times New Roman"/>
                <a:cs typeface="Times New Roman"/>
              </a:rPr>
              <a:t>E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J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ECUT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I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VO </a:t>
            </a:r>
            <a:r>
              <a:rPr sz="750" spc="123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6A696C"/>
                </a:solidFill>
                <a:latin typeface="Times New Roman"/>
                <a:cs typeface="Times New Roman"/>
              </a:rPr>
              <a:t>C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</a:t>
            </a:r>
            <a:r>
              <a:rPr sz="750" spc="0" dirty="0" smtClean="0">
                <a:solidFill>
                  <a:srgbClr val="6A696C"/>
                </a:solidFill>
                <a:latin typeface="Times New Roman"/>
                <a:cs typeface="Times New Roman"/>
              </a:rPr>
              <a:t>N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S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I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STENTE</a:t>
            </a:r>
            <a:r>
              <a:rPr sz="750" spc="195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6A696C"/>
                </a:solidFill>
                <a:latin typeface="Times New Roman"/>
                <a:cs typeface="Times New Roman"/>
              </a:rPr>
              <a:t>E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N:</a:t>
            </a:r>
            <a:r>
              <a:rPr sz="750" spc="135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PLANOS</a:t>
            </a:r>
            <a:r>
              <a:rPr sz="750" spc="0" dirty="0" smtClean="0">
                <a:solidFill>
                  <a:srgbClr val="7E7B80"/>
                </a:solidFill>
                <a:latin typeface="Times New Roman"/>
                <a:cs typeface="Times New Roman"/>
              </a:rPr>
              <a:t>,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CATALOGOS </a:t>
            </a:r>
            <a:r>
              <a:rPr sz="750" spc="171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D</a:t>
            </a:r>
            <a:r>
              <a:rPr sz="750" spc="0" dirty="0" smtClean="0">
                <a:solidFill>
                  <a:srgbClr val="6A696C"/>
                </a:solidFill>
                <a:latin typeface="Times New Roman"/>
                <a:cs typeface="Times New Roman"/>
              </a:rPr>
              <a:t>E</a:t>
            </a:r>
            <a:r>
              <a:rPr sz="750" spc="127" dirty="0" smtClean="0">
                <a:solidFill>
                  <a:srgbClr val="6A696C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6A696C"/>
                </a:solidFill>
                <a:latin typeface="Times New Roman"/>
                <a:cs typeface="Times New Roman"/>
              </a:rPr>
              <a:t>C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ONCE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P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TOS </a:t>
            </a:r>
            <a:r>
              <a:rPr sz="750" spc="7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Y</a:t>
            </a:r>
            <a:r>
              <a:rPr sz="750" spc="82" dirty="0" smtClean="0">
                <a:solidFill>
                  <a:srgbClr val="46454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P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REC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I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OS </a:t>
            </a:r>
            <a:r>
              <a:rPr sz="750" spc="126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UN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I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T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AR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I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OS</a:t>
            </a:r>
            <a:r>
              <a:rPr sz="750" spc="0" dirty="0" smtClean="0">
                <a:solidFill>
                  <a:srgbClr val="6A696C"/>
                </a:solidFill>
                <a:latin typeface="Times New Roman"/>
                <a:cs typeface="Times New Roman"/>
              </a:rPr>
              <a:t>, </a:t>
            </a:r>
            <a:r>
              <a:rPr sz="750" spc="9" dirty="0" smtClean="0">
                <a:solidFill>
                  <a:srgbClr val="6A696C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ES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P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EC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IF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I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CAC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I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ONES</a:t>
            </a:r>
            <a:r>
              <a:rPr sz="750" spc="0" dirty="0" smtClean="0">
                <a:solidFill>
                  <a:srgbClr val="7E7B80"/>
                </a:solidFill>
                <a:latin typeface="Times New Roman"/>
                <a:cs typeface="Times New Roman"/>
              </a:rPr>
              <a:t>, </a:t>
            </a:r>
            <a:r>
              <a:rPr sz="750" spc="9" dirty="0" smtClean="0">
                <a:solidFill>
                  <a:srgbClr val="7E7B80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P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ROG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RAM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AS  </a:t>
            </a:r>
            <a:r>
              <a:rPr sz="750" spc="27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Y</a:t>
            </a:r>
            <a:r>
              <a:rPr sz="750" spc="132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PRESU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P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UE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S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TOS </a:t>
            </a:r>
            <a:r>
              <a:rPr sz="750" spc="9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Y</a:t>
            </a:r>
            <a:r>
              <a:rPr sz="750" spc="82" dirty="0" smtClean="0">
                <a:solidFill>
                  <a:srgbClr val="46454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QUE</a:t>
            </a:r>
            <a:r>
              <a:rPr sz="750" spc="182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SE ANEXAN</a:t>
            </a:r>
            <a:r>
              <a:rPr sz="750" spc="173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AL</a:t>
            </a:r>
            <a:r>
              <a:rPr sz="750" spc="55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CON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TR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ATO </a:t>
            </a:r>
            <a:r>
              <a:rPr sz="750" spc="107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CO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M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 </a:t>
            </a:r>
            <a:r>
              <a:rPr sz="750" spc="30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P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A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R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T</a:t>
            </a:r>
            <a:r>
              <a:rPr sz="750" spc="0" dirty="0" smtClean="0">
                <a:solidFill>
                  <a:srgbClr val="6A696C"/>
                </a:solidFill>
                <a:latin typeface="Times New Roman"/>
                <a:cs typeface="Times New Roman"/>
              </a:rPr>
              <a:t>E</a:t>
            </a:r>
            <a:r>
              <a:rPr sz="750" spc="160" dirty="0" smtClean="0">
                <a:solidFill>
                  <a:srgbClr val="6A696C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I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NT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EGRAN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T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 </a:t>
            </a:r>
            <a:r>
              <a:rPr sz="750" spc="-84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D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L</a:t>
            </a:r>
            <a:r>
              <a:rPr sz="750" spc="101" dirty="0" smtClean="0">
                <a:solidFill>
                  <a:srgbClr val="46454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MI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S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M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</a:t>
            </a:r>
            <a:r>
              <a:rPr sz="750" spc="0" dirty="0" smtClean="0">
                <a:solidFill>
                  <a:srgbClr val="6A696C"/>
                </a:solidFill>
                <a:latin typeface="Times New Roman"/>
                <a:cs typeface="Times New Roman"/>
              </a:rPr>
              <a:t>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62533" y="8550047"/>
            <a:ext cx="185782" cy="1193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40"/>
              </a:spcBef>
            </a:pPr>
            <a:r>
              <a:rPr sz="700" dirty="0" smtClean="0">
                <a:solidFill>
                  <a:srgbClr val="46454B"/>
                </a:solidFill>
                <a:latin typeface="Arial"/>
                <a:cs typeface="Arial"/>
              </a:rPr>
              <a:t>E</a:t>
            </a:r>
            <a:r>
              <a:rPr sz="700" dirty="0" smtClean="0">
                <a:solidFill>
                  <a:srgbClr val="323036"/>
                </a:solidFill>
                <a:latin typeface="Arial"/>
                <a:cs typeface="Arial"/>
              </a:rPr>
              <a:t>).</a:t>
            </a:r>
            <a:r>
              <a:rPr sz="700" dirty="0" smtClean="0">
                <a:solidFill>
                  <a:srgbClr val="57565B"/>
                </a:solidFill>
                <a:latin typeface="Arial"/>
                <a:cs typeface="Arial"/>
              </a:rPr>
              <a:t>-</a:t>
            </a:r>
            <a:endParaRPr sz="7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01388" y="8677539"/>
            <a:ext cx="5676339" cy="2364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747" indent="-3047">
              <a:lnSpc>
                <a:spcPts val="862"/>
              </a:lnSpc>
            </a:pP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QUE  </a:t>
            </a:r>
            <a:r>
              <a:rPr sz="750" spc="3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EL  </a:t>
            </a:r>
            <a:r>
              <a:rPr sz="750" spc="8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P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RESENTE  </a:t>
            </a:r>
            <a:r>
              <a:rPr sz="750" spc="102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CONTRATO </a:t>
            </a:r>
            <a:r>
              <a:rPr sz="750" spc="146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SE </a:t>
            </a:r>
            <a:r>
              <a:rPr sz="750" spc="114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DJ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U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D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I</a:t>
            </a:r>
            <a:r>
              <a:rPr sz="750" spc="0" dirty="0" smtClean="0">
                <a:solidFill>
                  <a:srgbClr val="6A696C"/>
                </a:solidFill>
                <a:latin typeface="Times New Roman"/>
                <a:cs typeface="Times New Roman"/>
              </a:rPr>
              <a:t>C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A  </a:t>
            </a:r>
            <a:r>
              <a:rPr sz="750" spc="157" dirty="0" smtClean="0">
                <a:solidFill>
                  <a:srgbClr val="46454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DI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R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EC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T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AMENTE </a:t>
            </a:r>
            <a:r>
              <a:rPr sz="750" spc="138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AL </a:t>
            </a:r>
            <a:r>
              <a:rPr sz="750" spc="127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"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C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O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N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TRATIST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A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" </a:t>
            </a:r>
            <a:r>
              <a:rPr sz="750" spc="84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COMO  </a:t>
            </a:r>
            <a:r>
              <a:rPr sz="750" spc="55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R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ESU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L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TADO  </a:t>
            </a:r>
            <a:r>
              <a:rPr sz="750" spc="144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D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 </a:t>
            </a:r>
            <a:r>
              <a:rPr sz="750" spc="157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LA EVALUAC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I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ÓN  </a:t>
            </a:r>
            <a:r>
              <a:rPr sz="750" spc="43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DEL </a:t>
            </a:r>
            <a:r>
              <a:rPr sz="750" spc="31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P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R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ESU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P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U</a:t>
            </a:r>
            <a:r>
              <a:rPr sz="750" spc="0" dirty="0" smtClean="0">
                <a:solidFill>
                  <a:srgbClr val="6A696C"/>
                </a:solidFill>
                <a:latin typeface="Times New Roman"/>
                <a:cs typeface="Times New Roman"/>
              </a:rPr>
              <a:t>E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STO </a:t>
            </a:r>
            <a:r>
              <a:rPr sz="750" spc="9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Y</a:t>
            </a:r>
            <a:r>
              <a:rPr sz="750" spc="135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ANÁ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LI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S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I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S </a:t>
            </a:r>
            <a:r>
              <a:rPr sz="750" spc="173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D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750" spc="175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PR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EC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I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OS </a:t>
            </a:r>
            <a:r>
              <a:rPr sz="750" spc="123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UN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I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TA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R</a:t>
            </a:r>
            <a:r>
              <a:rPr sz="75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I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OS </a:t>
            </a:r>
            <a:r>
              <a:rPr sz="750" spc="34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P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OR </a:t>
            </a:r>
            <a:r>
              <a:rPr sz="750" spc="58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EL </a:t>
            </a:r>
            <a:r>
              <a:rPr sz="750" spc="2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PR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ESENTADO</a:t>
            </a:r>
            <a:r>
              <a:rPr sz="750" spc="0" dirty="0" smtClean="0">
                <a:solidFill>
                  <a:srgbClr val="96959B"/>
                </a:solidFill>
                <a:latin typeface="Times New Roman"/>
                <a:cs typeface="Times New Roman"/>
              </a:rPr>
              <a:t>, </a:t>
            </a:r>
            <a:r>
              <a:rPr sz="750" spc="34" dirty="0" smtClean="0">
                <a:solidFill>
                  <a:srgbClr val="96959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POR </a:t>
            </a:r>
            <a:r>
              <a:rPr sz="750" spc="9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CONS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ID</a:t>
            </a:r>
            <a:r>
              <a:rPr sz="750" spc="0" dirty="0" smtClean="0">
                <a:solidFill>
                  <a:srgbClr val="6A696C"/>
                </a:solidFill>
                <a:latin typeface="Times New Roman"/>
                <a:cs typeface="Times New Roman"/>
              </a:rPr>
              <a:t>E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RA</a:t>
            </a:r>
            <a:r>
              <a:rPr sz="750" spc="0" dirty="0" smtClean="0">
                <a:solidFill>
                  <a:srgbClr val="46454B"/>
                </a:solidFill>
                <a:latin typeface="Times New Roman"/>
                <a:cs typeface="Times New Roman"/>
              </a:rPr>
              <a:t>R</a:t>
            </a:r>
            <a:r>
              <a:rPr sz="75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S</a:t>
            </a:r>
            <a:r>
              <a:rPr sz="750" spc="0" dirty="0" smtClean="0">
                <a:solidFill>
                  <a:srgbClr val="6A696C"/>
                </a:solidFill>
                <a:latin typeface="Times New Roman"/>
                <a:cs typeface="Times New Roman"/>
              </a:rPr>
              <a:t>E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999837" y="9466494"/>
            <a:ext cx="84831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323036"/>
                </a:solidFill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7" name="Rectángulo 56"/>
          <p:cNvSpPr/>
          <p:nvPr/>
        </p:nvSpPr>
        <p:spPr>
          <a:xfrm>
            <a:off x="5683250" y="4461305"/>
            <a:ext cx="1357906" cy="985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8" name="Rectángulo 57"/>
          <p:cNvSpPr/>
          <p:nvPr/>
        </p:nvSpPr>
        <p:spPr>
          <a:xfrm>
            <a:off x="3507792" y="3593502"/>
            <a:ext cx="1337258" cy="10694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9" name="Rectángulo 58"/>
          <p:cNvSpPr/>
          <p:nvPr/>
        </p:nvSpPr>
        <p:spPr>
          <a:xfrm>
            <a:off x="949817" y="4570172"/>
            <a:ext cx="568263" cy="103428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33"/>
          <p:cNvSpPr/>
          <p:nvPr/>
        </p:nvSpPr>
        <p:spPr>
          <a:xfrm>
            <a:off x="6963992" y="9520341"/>
            <a:ext cx="140316" cy="1219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91369" y="9511195"/>
            <a:ext cx="5124620" cy="3597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83022" y="8038789"/>
            <a:ext cx="6915187" cy="14602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198871" y="6438347"/>
            <a:ext cx="585670" cy="12193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296483" y="4438557"/>
            <a:ext cx="195223" cy="39020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296483" y="4828760"/>
            <a:ext cx="122014" cy="143887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63916" y="5816461"/>
            <a:ext cx="6125141" cy="197540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54765" y="4767791"/>
            <a:ext cx="6106839" cy="81089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94018" y="4280038"/>
            <a:ext cx="5664535" cy="23168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378766" y="3341112"/>
            <a:ext cx="5673686" cy="81698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39513" y="3106380"/>
            <a:ext cx="963916" cy="10974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7312" y="902344"/>
            <a:ext cx="6112939" cy="19784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43888" y="411542"/>
            <a:ext cx="5881111" cy="34752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028050" y="24387"/>
            <a:ext cx="573469" cy="3658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01563" y="0"/>
            <a:ext cx="3758054" cy="6096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137289" y="412594"/>
            <a:ext cx="5899134" cy="367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indent="3050" algn="just">
              <a:lnSpc>
                <a:spcPct val="97550"/>
              </a:lnSpc>
              <a:spcBef>
                <a:spcPts val="10"/>
              </a:spcBef>
            </a:pP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LA  </a:t>
            </a:r>
            <a:r>
              <a:rPr sz="800" spc="59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EC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EPC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ÓN     DE </a:t>
            </a:r>
            <a:r>
              <a:rPr sz="800" spc="160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LAS  </a:t>
            </a:r>
            <a:r>
              <a:rPr sz="800" spc="65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OBRAS </a:t>
            </a:r>
            <a:r>
              <a:rPr sz="800" spc="186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Y  </a:t>
            </a:r>
            <a:r>
              <a:rPr sz="800" spc="137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LA   </a:t>
            </a:r>
            <a:r>
              <a:rPr sz="800" spc="19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LI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Q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DA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ÓN  </a:t>
            </a:r>
            <a:r>
              <a:rPr sz="800" spc="70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 </a:t>
            </a:r>
            <a:r>
              <a:rPr sz="800" spc="135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SU  </a:t>
            </a:r>
            <a:r>
              <a:rPr sz="800" spc="138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MPORT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  </a:t>
            </a:r>
            <a:r>
              <a:rPr sz="800" spc="20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  </a:t>
            </a:r>
            <a:r>
              <a:rPr sz="800" spc="63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EFECTUARAN   </a:t>
            </a:r>
            <a:r>
              <a:rPr sz="800" spc="140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SIN  </a:t>
            </a:r>
            <a:r>
              <a:rPr sz="800" spc="61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PER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O  </a:t>
            </a:r>
            <a:r>
              <a:rPr sz="800" spc="20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DE </a:t>
            </a:r>
            <a:r>
              <a:rPr sz="800" spc="110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LAS 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UCC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ON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</a:t>
            </a:r>
            <a:r>
              <a:rPr sz="800" spc="44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QU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 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BAN </a:t>
            </a:r>
            <a:r>
              <a:rPr sz="800" spc="100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HA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RS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 </a:t>
            </a:r>
            <a:r>
              <a:rPr sz="800" spc="16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R </a:t>
            </a:r>
            <a:r>
              <a:rPr sz="800" spc="28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ONCEPTO</a:t>
            </a:r>
            <a:r>
              <a:rPr sz="800" spc="155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 </a:t>
            </a:r>
            <a:r>
              <a:rPr sz="800" spc="21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NE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  </a:t>
            </a:r>
            <a:r>
              <a:rPr sz="800" spc="54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O</a:t>
            </a:r>
            <a:r>
              <a:rPr sz="800" spc="139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SANC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ON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929196"/>
                </a:solidFill>
                <a:latin typeface="Times New Roman"/>
                <a:cs typeface="Times New Roman"/>
              </a:rPr>
              <a:t>, </a:t>
            </a:r>
            <a:r>
              <a:rPr sz="800" spc="41" dirty="0" smtClean="0">
                <a:solidFill>
                  <a:srgbClr val="92919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N </a:t>
            </a:r>
            <a:r>
              <a:rPr sz="800" spc="101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LO   </a:t>
            </a:r>
            <a:r>
              <a:rPr sz="800" spc="124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RM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NOS</a:t>
            </a:r>
            <a:r>
              <a:rPr sz="800" spc="146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DE</a:t>
            </a:r>
            <a:r>
              <a:rPr sz="800" spc="131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EST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 CON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TRATO</a:t>
            </a:r>
            <a:r>
              <a:rPr sz="800" spc="0" dirty="0" smtClean="0">
                <a:solidFill>
                  <a:srgbClr val="7B797E"/>
                </a:solidFill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20712" y="891237"/>
            <a:ext cx="6124862" cy="5959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824">
              <a:lnSpc>
                <a:spcPct val="95825"/>
              </a:lnSpc>
              <a:spcBef>
                <a:spcPts val="10"/>
              </a:spcBef>
            </a:pPr>
            <a:r>
              <a:rPr sz="750" b="1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D</a:t>
            </a:r>
            <a:r>
              <a:rPr sz="75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EC</a:t>
            </a:r>
            <a:r>
              <a:rPr sz="750" b="1" spc="0" dirty="0" smtClean="0">
                <a:solidFill>
                  <a:srgbClr val="27252A"/>
                </a:solidFill>
                <a:latin typeface="Times New Roman"/>
                <a:cs typeface="Times New Roman"/>
              </a:rPr>
              <a:t>I</a:t>
            </a:r>
            <a:r>
              <a:rPr sz="75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MA</a:t>
            </a:r>
            <a:r>
              <a:rPr sz="750" b="1" spc="132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SE</a:t>
            </a:r>
            <a:r>
              <a:rPr sz="750" b="1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XT</a:t>
            </a:r>
            <a:r>
              <a:rPr sz="75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A</a:t>
            </a:r>
            <a:r>
              <a:rPr sz="750" b="1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.-</a:t>
            </a:r>
            <a:endParaRPr sz="750">
              <a:latin typeface="Times New Roman"/>
              <a:cs typeface="Times New Roman"/>
            </a:endParaRPr>
          </a:p>
          <a:p>
            <a:pPr marL="451953" indent="30503" algn="just">
              <a:lnSpc>
                <a:spcPct val="97550"/>
              </a:lnSpc>
            </a:pP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SUSPENS</a:t>
            </a:r>
            <a:r>
              <a:rPr sz="800" spc="0" dirty="0" smtClean="0">
                <a:solidFill>
                  <a:srgbClr val="27252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ÓN</a:t>
            </a:r>
            <a:r>
              <a:rPr sz="800" spc="173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MPORAL</a:t>
            </a:r>
            <a:r>
              <a:rPr sz="800" spc="79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DEL</a:t>
            </a:r>
            <a:r>
              <a:rPr sz="800" spc="19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ONTRATO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.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-</a:t>
            </a:r>
            <a:r>
              <a:rPr sz="800" spc="50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"E</a:t>
            </a:r>
            <a:r>
              <a:rPr sz="750" b="1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L </a:t>
            </a:r>
            <a:r>
              <a:rPr sz="750" b="1" spc="-84" dirty="0" smtClean="0">
                <a:solidFill>
                  <a:srgbClr val="37363B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AY</a:t>
            </a:r>
            <a:r>
              <a:rPr sz="75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UN</a:t>
            </a:r>
            <a:r>
              <a:rPr sz="750" b="1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TAMIENTO</a:t>
            </a:r>
            <a:r>
              <a:rPr sz="75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"</a:t>
            </a:r>
            <a:r>
              <a:rPr sz="750" b="1" spc="123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PODRA</a:t>
            </a:r>
            <a:r>
              <a:rPr sz="800" spc="137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SUSPENDER</a:t>
            </a:r>
            <a:r>
              <a:rPr sz="800" spc="89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TE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PORALM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NTE</a:t>
            </a:r>
            <a:r>
              <a:rPr sz="800" spc="70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EN</a:t>
            </a:r>
            <a:r>
              <a:rPr sz="800" spc="136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TODO O </a:t>
            </a:r>
            <a:r>
              <a:rPr sz="800" spc="48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N  </a:t>
            </a:r>
            <a:r>
              <a:rPr sz="800" spc="26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PARTE </a:t>
            </a:r>
            <a:r>
              <a:rPr sz="800" spc="100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Y </a:t>
            </a:r>
            <a:r>
              <a:rPr sz="800" spc="50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N </a:t>
            </a:r>
            <a:r>
              <a:rPr sz="800" spc="154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UALQU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R </a:t>
            </a:r>
            <a:r>
              <a:rPr sz="800" spc="43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OM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NTO</a:t>
            </a:r>
            <a:r>
              <a:rPr sz="800" spc="0" dirty="0" smtClean="0">
                <a:solidFill>
                  <a:srgbClr val="7B797E"/>
                </a:solidFill>
                <a:latin typeface="Times New Roman"/>
                <a:cs typeface="Times New Roman"/>
              </a:rPr>
              <a:t>, </a:t>
            </a:r>
            <a:r>
              <a:rPr sz="800" spc="17" dirty="0" smtClean="0">
                <a:solidFill>
                  <a:srgbClr val="7B797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LOS</a:t>
            </a:r>
            <a:r>
              <a:rPr sz="800" spc="155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TRABAJOS </a:t>
            </a:r>
            <a:r>
              <a:rPr sz="800" spc="3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CONTRATADOS </a:t>
            </a:r>
            <a:r>
              <a:rPr sz="800" spc="22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POR 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AUSAS  </a:t>
            </a:r>
            <a:r>
              <a:rPr sz="800" spc="0" dirty="0" smtClean="0">
                <a:solidFill>
                  <a:srgbClr val="656E4F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UST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F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ADAS </a:t>
            </a:r>
            <a:r>
              <a:rPr sz="800" spc="75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O </a:t>
            </a:r>
            <a:r>
              <a:rPr sz="800" spc="23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POR RAZONES</a:t>
            </a:r>
            <a:r>
              <a:rPr sz="800" spc="29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DE</a:t>
            </a:r>
            <a:r>
              <a:rPr sz="800" spc="90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INT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</a:t>
            </a:r>
            <a:r>
              <a:rPr sz="800" spc="46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GENERAL</a:t>
            </a:r>
            <a:r>
              <a:rPr sz="800" spc="0" dirty="0" smtClean="0">
                <a:solidFill>
                  <a:srgbClr val="7B797E"/>
                </a:solidFill>
                <a:latin typeface="Times New Roman"/>
                <a:cs typeface="Times New Roman"/>
              </a:rPr>
              <a:t>,</a:t>
            </a:r>
            <a:r>
              <a:rPr sz="800" spc="180" dirty="0" smtClean="0">
                <a:solidFill>
                  <a:srgbClr val="7B797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AV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SANDO</a:t>
            </a:r>
            <a:r>
              <a:rPr sz="800" spc="150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POR</a:t>
            </a:r>
            <a:r>
              <a:rPr sz="800" spc="160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RI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TO</a:t>
            </a:r>
            <a:r>
              <a:rPr sz="800" spc="150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A</a:t>
            </a:r>
            <a:r>
              <a:rPr sz="800" spc="100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L"C</a:t>
            </a:r>
            <a:r>
              <a:rPr sz="750" b="1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O</a:t>
            </a:r>
            <a:r>
              <a:rPr sz="75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N</a:t>
            </a:r>
            <a:r>
              <a:rPr sz="750" b="1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TRATI</a:t>
            </a:r>
            <a:r>
              <a:rPr sz="75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</a:t>
            </a:r>
            <a:r>
              <a:rPr sz="750" b="1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T</a:t>
            </a:r>
            <a:r>
              <a:rPr sz="75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A", 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DOND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72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166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MAN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F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ST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N</a:t>
            </a:r>
            <a:r>
              <a:rPr sz="800" spc="48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DI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CHAS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CA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USAS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69117" y="1586251"/>
            <a:ext cx="5673407" cy="2514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100041"/>
              </a:lnSpc>
              <a:spcBef>
                <a:spcPts val="10"/>
              </a:spcBef>
            </a:pP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EL</a:t>
            </a:r>
            <a:r>
              <a:rPr sz="800" spc="114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PRES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NTE</a:t>
            </a:r>
            <a:r>
              <a:rPr sz="800" spc="89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ONTRA</a:t>
            </a:r>
            <a:r>
              <a:rPr sz="800" spc="-129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TO</a:t>
            </a:r>
            <a:r>
              <a:rPr sz="800" spc="71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PODRA</a:t>
            </a:r>
            <a:r>
              <a:rPr sz="800" spc="143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NUAR </a:t>
            </a:r>
            <a:r>
              <a:rPr sz="800" spc="-89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PRODUC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ENDO</a:t>
            </a:r>
            <a:r>
              <a:rPr sz="800" spc="64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TODOS</a:t>
            </a:r>
            <a:r>
              <a:rPr sz="800" spc="18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US</a:t>
            </a:r>
            <a:r>
              <a:rPr sz="800" spc="77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F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CTOS</a:t>
            </a:r>
            <a:r>
              <a:rPr sz="800" spc="154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GAL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</a:t>
            </a:r>
            <a:r>
              <a:rPr sz="800" spc="157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7B797E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A </a:t>
            </a:r>
            <a:r>
              <a:rPr sz="800" spc="-89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V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EZ</a:t>
            </a:r>
            <a:r>
              <a:rPr sz="800" spc="83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QU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68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H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A</a:t>
            </a:r>
            <a:r>
              <a:rPr sz="800" spc="-129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Y</a:t>
            </a:r>
            <a:r>
              <a:rPr sz="800" spc="-129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AN 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SAPAR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EC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IDO</a:t>
            </a:r>
            <a:r>
              <a:rPr sz="800" spc="165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AS</a:t>
            </a:r>
            <a:r>
              <a:rPr sz="800" spc="91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CAU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</a:t>
            </a:r>
            <a:r>
              <a:rPr sz="800" spc="11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QUE</a:t>
            </a:r>
            <a:r>
              <a:rPr sz="800" spc="48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TIV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RO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N  </a:t>
            </a:r>
            <a:r>
              <a:rPr sz="800" spc="46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LA</a:t>
            </a:r>
            <a:r>
              <a:rPr sz="800" spc="54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SP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NS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ÓN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66066" y="1936824"/>
            <a:ext cx="5685609" cy="5990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just">
              <a:lnSpc>
                <a:spcPct val="96304"/>
              </a:lnSpc>
              <a:spcBef>
                <a:spcPts val="10"/>
              </a:spcBef>
            </a:pP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UANDO  </a:t>
            </a:r>
            <a:r>
              <a:rPr sz="800" spc="20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 </a:t>
            </a:r>
            <a:r>
              <a:rPr sz="800" spc="109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ETE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RM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NE </a:t>
            </a:r>
            <a:r>
              <a:rPr sz="800" spc="46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LA </a:t>
            </a:r>
            <a:r>
              <a:rPr sz="800" spc="158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SUSP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NS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ÓN </a:t>
            </a:r>
            <a:r>
              <a:rPr sz="800" spc="104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E </a:t>
            </a:r>
            <a:r>
              <a:rPr sz="800" spc="44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LA </a:t>
            </a:r>
            <a:r>
              <a:rPr sz="800" spc="133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OBRA </a:t>
            </a:r>
            <a:r>
              <a:rPr sz="800" spc="35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POR </a:t>
            </a:r>
            <a:r>
              <a:rPr sz="800" spc="115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AUSAS </a:t>
            </a:r>
            <a:r>
              <a:rPr sz="800" spc="54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MPUTABL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 </a:t>
            </a:r>
            <a:r>
              <a:rPr sz="800" spc="129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A </a:t>
            </a:r>
            <a:r>
              <a:rPr sz="800" spc="123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EL  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YUNT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ENTO</a:t>
            </a:r>
            <a:r>
              <a:rPr sz="800" spc="0" dirty="0" smtClean="0">
                <a:solidFill>
                  <a:srgbClr val="7B797E"/>
                </a:solidFill>
                <a:latin typeface="Times New Roman"/>
                <a:cs typeface="Times New Roman"/>
              </a:rPr>
              <a:t>,</a:t>
            </a:r>
            <a:r>
              <a:rPr sz="800" spc="184" dirty="0" smtClean="0">
                <a:solidFill>
                  <a:srgbClr val="7B797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EST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PAGARA </a:t>
            </a:r>
            <a:r>
              <a:rPr sz="800" spc="170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LOS </a:t>
            </a:r>
            <a:r>
              <a:rPr sz="800" spc="85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TRABAJOS  E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UTADOS</a:t>
            </a:r>
            <a:r>
              <a:rPr sz="800" spc="0" dirty="0" smtClean="0">
                <a:solidFill>
                  <a:srgbClr val="7B797E"/>
                </a:solidFill>
                <a:latin typeface="Times New Roman"/>
                <a:cs typeface="Times New Roman"/>
              </a:rPr>
              <a:t>,</a:t>
            </a:r>
            <a:r>
              <a:rPr sz="800" spc="177" dirty="0" smtClean="0">
                <a:solidFill>
                  <a:srgbClr val="7B797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AS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161" dirty="0" smtClean="0">
                <a:solidFill>
                  <a:srgbClr val="37363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COMO </a:t>
            </a:r>
            <a:r>
              <a:rPr sz="800" spc="46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LOS </a:t>
            </a:r>
            <a:r>
              <a:rPr sz="800" spc="110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GASTOS </a:t>
            </a:r>
            <a:r>
              <a:rPr sz="800" spc="2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NO </a:t>
            </a:r>
            <a:r>
              <a:rPr sz="800" spc="79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RE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UPERABLES</a:t>
            </a:r>
            <a:r>
              <a:rPr sz="800" spc="0" dirty="0" smtClean="0">
                <a:solidFill>
                  <a:srgbClr val="929196"/>
                </a:solidFill>
                <a:latin typeface="Times New Roman"/>
                <a:cs typeface="Times New Roman"/>
              </a:rPr>
              <a:t>,</a:t>
            </a:r>
            <a:r>
              <a:rPr sz="800" spc="185" dirty="0" smtClean="0">
                <a:solidFill>
                  <a:srgbClr val="92919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 </a:t>
            </a:r>
            <a:r>
              <a:rPr sz="800" spc="53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QUE </a:t>
            </a:r>
            <a:r>
              <a:rPr sz="800" spc="13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STOS </a:t>
            </a:r>
            <a:r>
              <a:rPr sz="800" spc="96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SEAN RAZONABL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7B797E"/>
                </a:solidFill>
                <a:latin typeface="Times New Roman"/>
                <a:cs typeface="Times New Roman"/>
              </a:rPr>
              <a:t>,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ST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N</a:t>
            </a:r>
            <a:r>
              <a:rPr sz="800" spc="136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B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DAM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EN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 </a:t>
            </a:r>
            <a:r>
              <a:rPr sz="800" spc="9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OMPROBADOS</a:t>
            </a:r>
            <a:r>
              <a:rPr sz="800" spc="32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Y</a:t>
            </a:r>
            <a:r>
              <a:rPr sz="800" spc="26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SE</a:t>
            </a:r>
            <a:r>
              <a:rPr sz="800" spc="145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RELA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N </a:t>
            </a:r>
            <a:r>
              <a:rPr sz="800" spc="145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DIR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EC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TAM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879170"/>
                </a:solidFill>
                <a:latin typeface="Times New Roman"/>
                <a:cs typeface="Times New Roman"/>
              </a:rPr>
              <a:t>E</a:t>
            </a:r>
            <a:r>
              <a:rPr sz="800" spc="48" dirty="0" smtClean="0">
                <a:solidFill>
                  <a:srgbClr val="87917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ON</a:t>
            </a:r>
            <a:r>
              <a:rPr sz="800" spc="86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L</a:t>
            </a:r>
            <a:r>
              <a:rPr sz="800" spc="151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PRES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NT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 C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TR</a:t>
            </a:r>
            <a:r>
              <a:rPr sz="800" spc="50" dirty="0" smtClean="0">
                <a:solidFill>
                  <a:srgbClr val="625F66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TO</a:t>
            </a:r>
            <a:r>
              <a:rPr sz="800" spc="0" dirty="0" smtClean="0">
                <a:solidFill>
                  <a:srgbClr val="7B797E"/>
                </a:solidFill>
                <a:latin typeface="Times New Roman"/>
                <a:cs typeface="Times New Roman"/>
              </a:rPr>
              <a:t>,</a:t>
            </a:r>
            <a:r>
              <a:rPr sz="800" spc="99" dirty="0" smtClean="0">
                <a:solidFill>
                  <a:srgbClr val="7B797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L </a:t>
            </a:r>
            <a:r>
              <a:rPr sz="800" spc="37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L</a:t>
            </a:r>
            <a:r>
              <a:rPr sz="800" spc="179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PODRA </a:t>
            </a:r>
            <a:r>
              <a:rPr sz="800" spc="65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ONT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NUAR </a:t>
            </a:r>
            <a:r>
              <a:rPr sz="800" spc="29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PROD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UC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NDO </a:t>
            </a:r>
            <a:r>
              <a:rPr sz="800" spc="72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TODOS</a:t>
            </a:r>
            <a:r>
              <a:rPr sz="800" spc="138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SU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S</a:t>
            </a:r>
            <a:r>
              <a:rPr sz="800" spc="194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EF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EC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TOS </a:t>
            </a:r>
            <a:r>
              <a:rPr sz="800" spc="151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GAL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 </a:t>
            </a:r>
            <a:r>
              <a:rPr sz="800" spc="164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A </a:t>
            </a:r>
            <a:r>
              <a:rPr sz="800" spc="51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V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Z </a:t>
            </a:r>
            <a:r>
              <a:rPr sz="800" spc="14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QU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188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H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A</a:t>
            </a:r>
            <a:r>
              <a:rPr sz="800" spc="-129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Y</a:t>
            </a:r>
            <a:r>
              <a:rPr sz="800" spc="-129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AN 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SAPAR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EC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IDO </a:t>
            </a:r>
            <a:r>
              <a:rPr sz="800" spc="85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</a:t>
            </a:r>
            <a:r>
              <a:rPr sz="800" spc="47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SAS</a:t>
            </a:r>
            <a:r>
              <a:rPr sz="800" spc="11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QU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66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MOT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VARON </a:t>
            </a:r>
            <a:r>
              <a:rPr sz="800" spc="-89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DI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HA</a:t>
            </a:r>
            <a:r>
              <a:rPr sz="800" spc="-34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SUSP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NS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ÓN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26813" y="2637970"/>
            <a:ext cx="6124862" cy="2484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750" indent="-3050">
              <a:lnSpc>
                <a:spcPct val="97550"/>
              </a:lnSpc>
              <a:spcBef>
                <a:spcPts val="10"/>
              </a:spcBef>
            </a:pP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  </a:t>
            </a:r>
            <a:r>
              <a:rPr sz="800" spc="32" dirty="0" smtClean="0">
                <a:solidFill>
                  <a:srgbClr val="37363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LOS  </a:t>
            </a:r>
            <a:r>
              <a:rPr sz="800" spc="96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TRABA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OS </a:t>
            </a:r>
            <a:r>
              <a:rPr sz="800" spc="46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H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AN  </a:t>
            </a:r>
            <a:r>
              <a:rPr sz="800" spc="3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 </a:t>
            </a:r>
            <a:r>
              <a:rPr sz="800" spc="45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ONTINUARSE</a:t>
            </a:r>
            <a:r>
              <a:rPr sz="800" spc="0" dirty="0" smtClean="0">
                <a:solidFill>
                  <a:srgbClr val="7B797E"/>
                </a:solidFill>
                <a:latin typeface="Times New Roman"/>
                <a:cs typeface="Times New Roman"/>
              </a:rPr>
              <a:t>, </a:t>
            </a:r>
            <a:r>
              <a:rPr sz="800" spc="99" dirty="0" smtClean="0">
                <a:solidFill>
                  <a:srgbClr val="7B797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  </a:t>
            </a:r>
            <a:r>
              <a:rPr sz="800" spc="-69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BERA </a:t>
            </a:r>
            <a:r>
              <a:rPr sz="800" spc="41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LABORAR  </a:t>
            </a:r>
            <a:r>
              <a:rPr sz="800" spc="168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UN </a:t>
            </a:r>
            <a:r>
              <a:rPr sz="800" spc="111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ONV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O </a:t>
            </a:r>
            <a:r>
              <a:rPr sz="800" spc="62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AD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ONAL</a:t>
            </a:r>
            <a:r>
              <a:rPr sz="800" spc="0" dirty="0" smtClean="0">
                <a:solidFill>
                  <a:srgbClr val="7B797E"/>
                </a:solidFill>
                <a:latin typeface="Times New Roman"/>
                <a:cs typeface="Times New Roman"/>
              </a:rPr>
              <a:t>,  </a:t>
            </a:r>
            <a:r>
              <a:rPr sz="800" spc="-50" dirty="0" smtClean="0">
                <a:solidFill>
                  <a:srgbClr val="7B797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879170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NTRO </a:t>
            </a:r>
            <a:r>
              <a:rPr sz="800" spc="60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L </a:t>
            </a:r>
            <a:r>
              <a:rPr sz="800" spc="128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CUAL </a:t>
            </a:r>
            <a:r>
              <a:rPr sz="800" spc="31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 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STABL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EZC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AN</a:t>
            </a:r>
            <a:r>
              <a:rPr sz="800" spc="156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LOS</a:t>
            </a:r>
            <a:r>
              <a:rPr sz="800" spc="-56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NU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VOS</a:t>
            </a:r>
            <a:r>
              <a:rPr sz="800" spc="41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PL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AZ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OS</a:t>
            </a:r>
            <a:r>
              <a:rPr sz="800" spc="0" dirty="0" smtClean="0">
                <a:solidFill>
                  <a:srgbClr val="7B797E"/>
                </a:solidFill>
                <a:latin typeface="Times New Roman"/>
                <a:cs typeface="Times New Roman"/>
              </a:rPr>
              <a:t>,</a:t>
            </a:r>
            <a:r>
              <a:rPr sz="800" spc="64" dirty="0" smtClean="0">
                <a:solidFill>
                  <a:srgbClr val="7B797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OSTOS</a:t>
            </a:r>
            <a:r>
              <a:rPr sz="800" spc="10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Y</a:t>
            </a:r>
            <a:r>
              <a:rPr sz="800" spc="144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MONTO</a:t>
            </a:r>
            <a:r>
              <a:rPr sz="800" spc="-21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50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</a:t>
            </a:r>
            <a:r>
              <a:rPr sz="800" spc="131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F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ANZAS</a:t>
            </a:r>
            <a:r>
              <a:rPr sz="800" spc="89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PARA</a:t>
            </a:r>
            <a:r>
              <a:rPr sz="800" spc="14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L</a:t>
            </a:r>
            <a:r>
              <a:rPr sz="800" spc="53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UMPLIM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NTO</a:t>
            </a:r>
            <a:r>
              <a:rPr sz="800" spc="56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EL</a:t>
            </a:r>
            <a:r>
              <a:rPr sz="800" spc="-30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CONTRATO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32914" y="3113564"/>
            <a:ext cx="991593" cy="1219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750" b="1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D</a:t>
            </a:r>
            <a:r>
              <a:rPr sz="75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EC</a:t>
            </a:r>
            <a:r>
              <a:rPr sz="750" b="1" spc="0" dirty="0" smtClean="0">
                <a:solidFill>
                  <a:srgbClr val="27252A"/>
                </a:solidFill>
                <a:latin typeface="Times New Roman"/>
                <a:cs typeface="Times New Roman"/>
              </a:rPr>
              <a:t>I</a:t>
            </a:r>
            <a:r>
              <a:rPr sz="750" b="1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M</a:t>
            </a:r>
            <a:r>
              <a:rPr sz="75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A</a:t>
            </a:r>
            <a:r>
              <a:rPr sz="750" b="1" spc="127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SÉ</a:t>
            </a:r>
            <a:r>
              <a:rPr sz="750" b="1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PT</a:t>
            </a:r>
            <a:r>
              <a:rPr sz="750" b="1" spc="0" dirty="0" smtClean="0">
                <a:solidFill>
                  <a:srgbClr val="27252A"/>
                </a:solidFill>
                <a:latin typeface="Times New Roman"/>
                <a:cs typeface="Times New Roman"/>
              </a:rPr>
              <a:t>I</a:t>
            </a:r>
            <a:r>
              <a:rPr sz="750" b="1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M</a:t>
            </a:r>
            <a:r>
              <a:rPr sz="75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A</a:t>
            </a:r>
            <a:r>
              <a:rPr sz="750" b="1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.</a:t>
            </a:r>
            <a:r>
              <a:rPr sz="750" b="1" spc="0" dirty="0" smtClean="0">
                <a:solidFill>
                  <a:srgbClr val="27252A"/>
                </a:solidFill>
                <a:latin typeface="Times New Roman"/>
                <a:cs typeface="Times New Roman"/>
              </a:rPr>
              <a:t>-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72167" y="3345212"/>
            <a:ext cx="5691709" cy="8337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800" indent="-6100" algn="just">
              <a:lnSpc>
                <a:spcPct val="96304"/>
              </a:lnSpc>
              <a:spcBef>
                <a:spcPts val="10"/>
              </a:spcBef>
            </a:pP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RM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NAC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IÓ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N</a:t>
            </a:r>
            <a:r>
              <a:rPr sz="800" spc="128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AN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TI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IPADA- </a:t>
            </a:r>
            <a:r>
              <a:rPr sz="800" spc="26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167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PR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ESE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NTAR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E </a:t>
            </a:r>
            <a:r>
              <a:rPr sz="800" spc="6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CAU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SAS</a:t>
            </a:r>
            <a:r>
              <a:rPr sz="800" spc="153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DE </a:t>
            </a:r>
            <a:r>
              <a:rPr sz="800" spc="31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F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UE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RZA </a:t>
            </a:r>
            <a:r>
              <a:rPr sz="800" spc="112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MAYOR</a:t>
            </a:r>
            <a:r>
              <a:rPr sz="800" spc="139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O  FORT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TA</a:t>
            </a:r>
            <a:r>
              <a:rPr sz="800" spc="0" dirty="0" smtClean="0">
                <a:solidFill>
                  <a:srgbClr val="7B797E"/>
                </a:solidFill>
                <a:latin typeface="Times New Roman"/>
                <a:cs typeface="Times New Roman"/>
              </a:rPr>
              <a:t>S </a:t>
            </a:r>
            <a:r>
              <a:rPr sz="800" spc="26" dirty="0" smtClean="0">
                <a:solidFill>
                  <a:srgbClr val="7B797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O</a:t>
            </a:r>
            <a:r>
              <a:rPr sz="800" spc="154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B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N</a:t>
            </a:r>
            <a:r>
              <a:rPr sz="800" spc="106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CONCURRAN RAZON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 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119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NT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</a:t>
            </a:r>
            <a:r>
              <a:rPr sz="800" spc="154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GEN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RAL</a:t>
            </a:r>
            <a:r>
              <a:rPr sz="800" spc="82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QU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114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OS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B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LITEN </a:t>
            </a:r>
            <a:r>
              <a:rPr sz="800" spc="4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LA </a:t>
            </a:r>
            <a:r>
              <a:rPr sz="800" spc="3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TINUAC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ÓN</a:t>
            </a:r>
            <a:r>
              <a:rPr sz="800" spc="121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DE </a:t>
            </a:r>
            <a:r>
              <a:rPr sz="800" spc="42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LAS </a:t>
            </a:r>
            <a:r>
              <a:rPr sz="800" spc="19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OBRAS</a:t>
            </a:r>
            <a:r>
              <a:rPr sz="800" spc="115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POR</a:t>
            </a:r>
            <a:r>
              <a:rPr sz="800" spc="105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PARTE</a:t>
            </a:r>
            <a:r>
              <a:rPr sz="800" spc="173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DEL </a:t>
            </a:r>
            <a:r>
              <a:rPr sz="75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"C</a:t>
            </a:r>
            <a:r>
              <a:rPr sz="750" b="1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ONTR</a:t>
            </a:r>
            <a:r>
              <a:rPr sz="75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A</a:t>
            </a:r>
            <a:r>
              <a:rPr sz="750" b="1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T</a:t>
            </a:r>
            <a:r>
              <a:rPr sz="750" b="1" spc="0" dirty="0" smtClean="0">
                <a:solidFill>
                  <a:srgbClr val="27252A"/>
                </a:solidFill>
                <a:latin typeface="Times New Roman"/>
                <a:cs typeface="Times New Roman"/>
              </a:rPr>
              <a:t>I</a:t>
            </a:r>
            <a:r>
              <a:rPr sz="750" b="1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STA</a:t>
            </a:r>
            <a:r>
              <a:rPr sz="75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"</a:t>
            </a:r>
            <a:r>
              <a:rPr sz="750" b="1" spc="97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STE</a:t>
            </a:r>
            <a:r>
              <a:rPr sz="800" spc="101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DEBERA 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SENTAR</a:t>
            </a:r>
            <a:r>
              <a:rPr sz="800" spc="10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ANT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81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"</a:t>
            </a:r>
            <a:r>
              <a:rPr sz="750" b="1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EL</a:t>
            </a:r>
            <a:r>
              <a:rPr sz="750" b="1" spc="52" dirty="0" smtClean="0">
                <a:solidFill>
                  <a:srgbClr val="37363B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A</a:t>
            </a:r>
            <a:r>
              <a:rPr sz="75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YU</a:t>
            </a:r>
            <a:r>
              <a:rPr sz="750" b="1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NTAM</a:t>
            </a:r>
            <a:r>
              <a:rPr sz="750" b="1" spc="0" dirty="0" smtClean="0">
                <a:solidFill>
                  <a:srgbClr val="27252A"/>
                </a:solidFill>
                <a:latin typeface="Times New Roman"/>
                <a:cs typeface="Times New Roman"/>
              </a:rPr>
              <a:t>I</a:t>
            </a:r>
            <a:r>
              <a:rPr sz="75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E</a:t>
            </a:r>
            <a:r>
              <a:rPr sz="750" b="1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NTO</a:t>
            </a:r>
            <a:r>
              <a:rPr sz="75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"</a:t>
            </a:r>
            <a:r>
              <a:rPr sz="750" b="1" spc="115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LA</a:t>
            </a:r>
            <a:r>
              <a:rPr sz="800" spc="113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SO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LI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TUD</a:t>
            </a:r>
            <a:r>
              <a:rPr sz="800" spc="87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DE</a:t>
            </a:r>
            <a:r>
              <a:rPr sz="800" spc="93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TERMINAC</a:t>
            </a:r>
            <a:r>
              <a:rPr sz="800" spc="0" dirty="0" smtClean="0">
                <a:solidFill>
                  <a:srgbClr val="27252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ÓN ANT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PADA</a:t>
            </a:r>
            <a:r>
              <a:rPr sz="800" spc="0" dirty="0" smtClean="0">
                <a:solidFill>
                  <a:srgbClr val="7B797E"/>
                </a:solidFill>
                <a:latin typeface="Times New Roman"/>
                <a:cs typeface="Times New Roman"/>
              </a:rPr>
              <a:t>,</a:t>
            </a:r>
            <a:r>
              <a:rPr sz="800" spc="156" dirty="0" smtClean="0">
                <a:solidFill>
                  <a:srgbClr val="7B797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ON</a:t>
            </a:r>
            <a:r>
              <a:rPr sz="800" spc="115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L </a:t>
            </a:r>
            <a:r>
              <a:rPr sz="800" spc="12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F</a:t>
            </a:r>
            <a:r>
              <a:rPr sz="800" spc="0" dirty="0" smtClean="0">
                <a:solidFill>
                  <a:srgbClr val="27252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N </a:t>
            </a:r>
            <a:r>
              <a:rPr sz="800" spc="36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71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QUE  </a:t>
            </a:r>
            <a:r>
              <a:rPr sz="800" spc="29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VALUE</a:t>
            </a:r>
            <a:r>
              <a:rPr sz="800" spc="181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Y </a:t>
            </a:r>
            <a:r>
              <a:rPr sz="800" spc="20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N </a:t>
            </a:r>
            <a:r>
              <a:rPr sz="800" spc="52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SU </a:t>
            </a:r>
            <a:r>
              <a:rPr sz="800" spc="61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CASO</a:t>
            </a:r>
            <a:r>
              <a:rPr sz="800" spc="105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APRUEB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121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LOS  TRABAJOS</a:t>
            </a:r>
            <a:r>
              <a:rPr sz="800" spc="128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ALI</a:t>
            </a:r>
            <a:r>
              <a:rPr sz="800" spc="0" dirty="0" smtClean="0">
                <a:solidFill>
                  <a:srgbClr val="7B797E"/>
                </a:solidFill>
                <a:latin typeface="Times New Roman"/>
                <a:cs typeface="Times New Roman"/>
              </a:rPr>
              <a:t>Z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ADOS</a:t>
            </a:r>
            <a:r>
              <a:rPr sz="800" spc="0" dirty="0" smtClean="0">
                <a:solidFill>
                  <a:srgbClr val="929196"/>
                </a:solidFill>
                <a:latin typeface="Times New Roman"/>
                <a:cs typeface="Times New Roman"/>
              </a:rPr>
              <a:t>,</a:t>
            </a:r>
            <a:r>
              <a:rPr sz="800" spc="100" dirty="0" smtClean="0">
                <a:solidFill>
                  <a:srgbClr val="92919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PROCEDIENDO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ESTE</a:t>
            </a:r>
            <a:r>
              <a:rPr sz="800" spc="96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A</a:t>
            </a:r>
            <a:r>
              <a:rPr sz="800" spc="-12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UBR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R </a:t>
            </a:r>
            <a:r>
              <a:rPr sz="800" spc="-89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LA</a:t>
            </a:r>
            <a:r>
              <a:rPr sz="800" spc="116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STIMACIÓN</a:t>
            </a:r>
            <a:r>
              <a:rPr sz="800" spc="89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ORR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SPOND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EN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89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Y</a:t>
            </a:r>
            <a:r>
              <a:rPr sz="800" spc="0" dirty="0" smtClean="0">
                <a:solidFill>
                  <a:srgbClr val="7B797E"/>
                </a:solidFill>
                <a:latin typeface="Times New Roman"/>
                <a:cs typeface="Times New Roman"/>
              </a:rPr>
              <a:t>/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O</a:t>
            </a:r>
            <a:r>
              <a:rPr sz="800" spc="28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F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EC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AR </a:t>
            </a:r>
            <a:r>
              <a:rPr sz="800" spc="69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LOS</a:t>
            </a:r>
            <a:r>
              <a:rPr sz="800" spc="83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UST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</a:t>
            </a:r>
            <a:r>
              <a:rPr sz="800" spc="52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PRO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EN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7B797E"/>
                </a:solidFill>
                <a:latin typeface="Times New Roman"/>
                <a:cs typeface="Times New Roman"/>
              </a:rPr>
              <a:t>;</a:t>
            </a:r>
            <a:r>
              <a:rPr sz="800" spc="89" dirty="0" smtClean="0">
                <a:solidFill>
                  <a:srgbClr val="7B797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AD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MÁS</a:t>
            </a:r>
            <a:r>
              <a:rPr sz="800" spc="0" dirty="0" smtClean="0">
                <a:solidFill>
                  <a:srgbClr val="7B797E"/>
                </a:solidFill>
                <a:latin typeface="Times New Roman"/>
                <a:cs typeface="Times New Roman"/>
              </a:rPr>
              <a:t>,</a:t>
            </a:r>
            <a:r>
              <a:rPr sz="800" spc="-17" dirty="0" smtClean="0">
                <a:solidFill>
                  <a:srgbClr val="7B797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SI</a:t>
            </a:r>
            <a:r>
              <a:rPr sz="800" spc="21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ES</a:t>
            </a:r>
            <a:r>
              <a:rPr sz="800" spc="92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L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ASO</a:t>
            </a:r>
            <a:r>
              <a:rPr sz="800" spc="0" dirty="0" smtClean="0">
                <a:solidFill>
                  <a:srgbClr val="7B797E"/>
                </a:solidFill>
                <a:latin typeface="Times New Roman"/>
                <a:cs typeface="Times New Roman"/>
              </a:rPr>
              <a:t>,</a:t>
            </a:r>
            <a:r>
              <a:rPr sz="800" spc="55" dirty="0" smtClean="0">
                <a:solidFill>
                  <a:srgbClr val="7B797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PAGAR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A 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LOS</a:t>
            </a:r>
            <a:r>
              <a:rPr sz="800" spc="71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GASTOS</a:t>
            </a:r>
            <a:r>
              <a:rPr sz="800" spc="176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NO</a:t>
            </a:r>
            <a:r>
              <a:rPr sz="800" spc="116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ECU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RAB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LES</a:t>
            </a:r>
            <a:r>
              <a:rPr sz="800" spc="0" dirty="0" smtClean="0">
                <a:solidFill>
                  <a:srgbClr val="7B797E"/>
                </a:solidFill>
                <a:latin typeface="Times New Roman"/>
                <a:cs typeface="Times New Roman"/>
              </a:rPr>
              <a:t>,</a:t>
            </a:r>
            <a:r>
              <a:rPr sz="800" spc="36" dirty="0" smtClean="0">
                <a:solidFill>
                  <a:srgbClr val="7B797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MPR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119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QU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103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ST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OS </a:t>
            </a:r>
            <a:r>
              <a:rPr sz="800" spc="14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EAN </a:t>
            </a:r>
            <a:r>
              <a:rPr sz="800" spc="35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RAZO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ABL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929196"/>
                </a:solidFill>
                <a:latin typeface="Times New Roman"/>
                <a:cs typeface="Times New Roman"/>
              </a:rPr>
              <a:t>,</a:t>
            </a:r>
            <a:r>
              <a:rPr sz="800" spc="116" dirty="0" smtClean="0">
                <a:solidFill>
                  <a:srgbClr val="92919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ES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N </a:t>
            </a:r>
            <a:r>
              <a:rPr sz="800" spc="18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B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DAME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 C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OMPROBADOS</a:t>
            </a:r>
            <a:r>
              <a:rPr sz="800" spc="-11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Y</a:t>
            </a:r>
            <a:r>
              <a:rPr sz="800" spc="123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SOPORTADOS </a:t>
            </a:r>
            <a:r>
              <a:rPr sz="800" spc="-89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Y</a:t>
            </a:r>
            <a:r>
              <a:rPr sz="800" spc="46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90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LA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ON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EN </a:t>
            </a:r>
            <a:r>
              <a:rPr sz="800" spc="140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EC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TAMENT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39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ON</a:t>
            </a:r>
            <a:r>
              <a:rPr sz="800" spc="43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LA</a:t>
            </a:r>
            <a:r>
              <a:rPr sz="800" spc="92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OBRA</a:t>
            </a:r>
            <a:r>
              <a:rPr sz="800" spc="15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OBJETO</a:t>
            </a:r>
            <a:r>
              <a:rPr sz="800" spc="50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7B797E"/>
                </a:solidFill>
                <a:latin typeface="Times New Roman"/>
                <a:cs typeface="Times New Roman"/>
              </a:rPr>
              <a:t>E</a:t>
            </a:r>
            <a:r>
              <a:rPr sz="800" spc="5" dirty="0" smtClean="0">
                <a:solidFill>
                  <a:srgbClr val="7B797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ESTE</a:t>
            </a:r>
            <a:r>
              <a:rPr sz="800" spc="78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CO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NTR</a:t>
            </a:r>
            <a:r>
              <a:rPr sz="800" spc="50" dirty="0" smtClean="0">
                <a:solidFill>
                  <a:srgbClr val="504D53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TO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87419" y="4281090"/>
            <a:ext cx="5695258" cy="2484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N</a:t>
            </a:r>
            <a:r>
              <a:rPr sz="800" spc="162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ASO</a:t>
            </a:r>
            <a:r>
              <a:rPr sz="800" spc="53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5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NO</a:t>
            </a:r>
            <a:r>
              <a:rPr sz="800" spc="81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SE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R</a:t>
            </a:r>
            <a:r>
              <a:rPr sz="800" spc="82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AC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EPTADA</a:t>
            </a:r>
            <a:r>
              <a:rPr sz="800" spc="101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LA</a:t>
            </a:r>
            <a:r>
              <a:rPr sz="800" spc="161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MO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ION</a:t>
            </a:r>
            <a:r>
              <a:rPr sz="800" spc="66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141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RM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NA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ÓN</a:t>
            </a:r>
            <a:r>
              <a:rPr sz="800" spc="61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ANTI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PADA </a:t>
            </a:r>
            <a:r>
              <a:rPr sz="800" spc="-64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EL</a:t>
            </a:r>
            <a:r>
              <a:rPr sz="800" spc="19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CO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NTRAT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7B797E"/>
                </a:solidFill>
                <a:latin typeface="Times New Roman"/>
                <a:cs typeface="Times New Roman"/>
              </a:rPr>
              <a:t>,</a:t>
            </a:r>
            <a:r>
              <a:rPr sz="800" spc="94" dirty="0" smtClean="0">
                <a:solidFill>
                  <a:srgbClr val="7B797E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"E</a:t>
            </a:r>
            <a:r>
              <a:rPr sz="750" b="1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L </a:t>
            </a:r>
            <a:r>
              <a:rPr sz="750" b="1" spc="-64" dirty="0" smtClean="0">
                <a:solidFill>
                  <a:srgbClr val="37363B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C</a:t>
            </a:r>
            <a:r>
              <a:rPr sz="750" b="1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O</a:t>
            </a:r>
            <a:r>
              <a:rPr sz="75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NT</a:t>
            </a:r>
            <a:r>
              <a:rPr sz="750" b="1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RATI</a:t>
            </a:r>
            <a:r>
              <a:rPr sz="75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STA"</a:t>
            </a:r>
            <a:endParaRPr sz="750">
              <a:latin typeface="Times New Roman"/>
              <a:cs typeface="Times New Roman"/>
            </a:endParaRPr>
          </a:p>
          <a:p>
            <a:pPr marL="15750" marR="17524">
              <a:lnSpc>
                <a:spcPct val="95825"/>
              </a:lnSpc>
              <a:spcBef>
                <a:spcPts val="15"/>
              </a:spcBef>
            </a:pP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DEBERA</a:t>
            </a:r>
            <a:r>
              <a:rPr sz="800" spc="66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OBTEN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R</a:t>
            </a:r>
            <a:r>
              <a:rPr sz="800" spc="61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132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LA</a:t>
            </a:r>
            <a:r>
              <a:rPr sz="800" spc="103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TORIDAD</a:t>
            </a:r>
            <a:r>
              <a:rPr sz="800" spc="-32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27252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L</a:t>
            </a:r>
            <a:r>
              <a:rPr sz="800" spc="89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LA</a:t>
            </a:r>
            <a:r>
              <a:rPr sz="800" spc="117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DECLARATOR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A</a:t>
            </a:r>
            <a:r>
              <a:rPr sz="800" spc="64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ORRESPOND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NT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27252A"/>
                </a:solidFill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48166" y="4756684"/>
            <a:ext cx="6124862" cy="8245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824">
              <a:lnSpc>
                <a:spcPct val="95825"/>
              </a:lnSpc>
              <a:spcBef>
                <a:spcPts val="10"/>
              </a:spcBef>
            </a:pPr>
            <a:r>
              <a:rPr sz="750" b="1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DE</a:t>
            </a:r>
            <a:r>
              <a:rPr sz="75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C</a:t>
            </a:r>
            <a:r>
              <a:rPr sz="750" b="1" spc="0" dirty="0" smtClean="0">
                <a:solidFill>
                  <a:srgbClr val="27252A"/>
                </a:solidFill>
                <a:latin typeface="Times New Roman"/>
                <a:cs typeface="Times New Roman"/>
              </a:rPr>
              <a:t>I</a:t>
            </a:r>
            <a:r>
              <a:rPr sz="750" b="1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M</a:t>
            </a:r>
            <a:r>
              <a:rPr sz="75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A</a:t>
            </a:r>
            <a:r>
              <a:rPr sz="750" b="1" spc="157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O</a:t>
            </a:r>
            <a:r>
              <a:rPr sz="75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C</a:t>
            </a:r>
            <a:r>
              <a:rPr sz="750" b="1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T</a:t>
            </a:r>
            <a:r>
              <a:rPr sz="75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AVA</a:t>
            </a:r>
            <a:r>
              <a:rPr sz="750" b="1" spc="0" dirty="0" smtClean="0">
                <a:solidFill>
                  <a:srgbClr val="27252A"/>
                </a:solidFill>
                <a:latin typeface="Times New Roman"/>
                <a:cs typeface="Times New Roman"/>
              </a:rPr>
              <a:t>.</a:t>
            </a:r>
            <a:r>
              <a:rPr sz="75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-</a:t>
            </a:r>
            <a:endParaRPr sz="750">
              <a:latin typeface="Times New Roman"/>
              <a:cs typeface="Times New Roman"/>
            </a:endParaRPr>
          </a:p>
          <a:p>
            <a:pPr marL="458053" indent="27453" algn="just">
              <a:lnSpc>
                <a:spcPct val="95537"/>
              </a:lnSpc>
              <a:spcBef>
                <a:spcPts val="30"/>
              </a:spcBef>
            </a:pP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MAT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AL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 </a:t>
            </a:r>
            <a:r>
              <a:rPr sz="800" spc="174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Y</a:t>
            </a:r>
            <a:r>
              <a:rPr sz="800" spc="68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EQU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IPO </a:t>
            </a:r>
            <a:r>
              <a:rPr sz="800" spc="51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51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NSTALA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Ó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N</a:t>
            </a:r>
            <a:r>
              <a:rPr sz="800" spc="112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RMAN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NT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7B797E"/>
                </a:solidFill>
                <a:latin typeface="Times New Roman"/>
                <a:cs typeface="Times New Roman"/>
              </a:rPr>
              <a:t>.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-</a:t>
            </a:r>
            <a:r>
              <a:rPr sz="800" spc="112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LOS</a:t>
            </a:r>
            <a:r>
              <a:rPr sz="800" spc="139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MAT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AL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</a:t>
            </a:r>
            <a:r>
              <a:rPr sz="800" spc="131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Y 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QUI</a:t>
            </a:r>
            <a:r>
              <a:rPr sz="800" spc="0" dirty="0" smtClean="0">
                <a:solidFill>
                  <a:srgbClr val="656E4F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</a:t>
            </a:r>
            <a:r>
              <a:rPr sz="800" spc="131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129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INSTAL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AC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ÓN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RMANENT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 </a:t>
            </a:r>
            <a:r>
              <a:rPr sz="800" spc="-64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QUE</a:t>
            </a:r>
            <a:r>
              <a:rPr sz="800" spc="143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EN</a:t>
            </a:r>
            <a:r>
              <a:rPr sz="800" spc="160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SU </a:t>
            </a:r>
            <a:r>
              <a:rPr sz="800" spc="16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ASO</a:t>
            </a:r>
            <a:r>
              <a:rPr sz="800" spc="108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"E</a:t>
            </a:r>
            <a:r>
              <a:rPr sz="750" b="1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L </a:t>
            </a:r>
            <a:r>
              <a:rPr sz="750" b="1" spc="-39" dirty="0" smtClean="0">
                <a:solidFill>
                  <a:srgbClr val="37363B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AYUN</a:t>
            </a:r>
            <a:r>
              <a:rPr sz="750" b="1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T</a:t>
            </a:r>
            <a:r>
              <a:rPr sz="75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A</a:t>
            </a:r>
            <a:r>
              <a:rPr sz="750" b="1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MIE</a:t>
            </a:r>
            <a:r>
              <a:rPr sz="75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N</a:t>
            </a:r>
            <a:r>
              <a:rPr sz="750" b="1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TO</a:t>
            </a:r>
            <a:r>
              <a:rPr sz="75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"</a:t>
            </a:r>
            <a:r>
              <a:rPr sz="750" b="1" spc="172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SUMINISTR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 </a:t>
            </a:r>
            <a:r>
              <a:rPr sz="800" spc="-14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L</a:t>
            </a:r>
            <a:r>
              <a:rPr sz="800" spc="126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"C</a:t>
            </a:r>
            <a:r>
              <a:rPr sz="750" b="1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O </a:t>
            </a:r>
            <a:r>
              <a:rPr sz="750" b="1" spc="93" dirty="0" smtClean="0">
                <a:solidFill>
                  <a:srgbClr val="37363B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929196"/>
                </a:solidFill>
                <a:latin typeface="Times New Roman"/>
                <a:cs typeface="Times New Roman"/>
              </a:rPr>
              <a:t>'</a:t>
            </a:r>
            <a:r>
              <a:rPr sz="75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T</a:t>
            </a:r>
            <a:r>
              <a:rPr sz="750" b="1" spc="0" dirty="0" smtClean="0">
                <a:solidFill>
                  <a:srgbClr val="27252A"/>
                </a:solidFill>
                <a:latin typeface="Times New Roman"/>
                <a:cs typeface="Times New Roman"/>
              </a:rPr>
              <a:t>R</a:t>
            </a:r>
            <a:r>
              <a:rPr sz="75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AT</a:t>
            </a:r>
            <a:r>
              <a:rPr sz="750" b="1" spc="0" dirty="0" smtClean="0">
                <a:solidFill>
                  <a:srgbClr val="27252A"/>
                </a:solidFill>
                <a:latin typeface="Times New Roman"/>
                <a:cs typeface="Times New Roman"/>
              </a:rPr>
              <a:t>I</a:t>
            </a:r>
            <a:r>
              <a:rPr sz="75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</a:t>
            </a:r>
            <a:r>
              <a:rPr sz="750" b="1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T</a:t>
            </a:r>
            <a:r>
              <a:rPr sz="75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A" </a:t>
            </a:r>
            <a:r>
              <a:rPr sz="750" b="1" spc="-39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O</a:t>
            </a:r>
            <a:r>
              <a:rPr sz="800" spc="81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QU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118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ES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149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ADQU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RA PARA  </a:t>
            </a:r>
            <a:r>
              <a:rPr sz="800" spc="18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DESTINARLOS   </a:t>
            </a:r>
            <a:r>
              <a:rPr sz="800" spc="36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A </a:t>
            </a:r>
            <a:r>
              <a:rPr sz="800" spc="160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LOS  </a:t>
            </a:r>
            <a:r>
              <a:rPr sz="800" spc="74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TRABA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OS </a:t>
            </a:r>
            <a:r>
              <a:rPr sz="800" spc="148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EN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OM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NDA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OS  </a:t>
            </a:r>
            <a:r>
              <a:rPr sz="800" spc="113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EN  </a:t>
            </a:r>
            <a:r>
              <a:rPr sz="800" spc="131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LA  </a:t>
            </a:r>
            <a:r>
              <a:rPr sz="800" spc="30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LAUSULA   PR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RA  </a:t>
            </a:r>
            <a:r>
              <a:rPr sz="800" spc="35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  </a:t>
            </a:r>
            <a:r>
              <a:rPr sz="800" spc="77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ST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  </a:t>
            </a:r>
            <a:r>
              <a:rPr sz="800" spc="93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ONTRATO</a:t>
            </a:r>
            <a:r>
              <a:rPr sz="800" spc="0" dirty="0" smtClean="0">
                <a:solidFill>
                  <a:srgbClr val="7B797E"/>
                </a:solidFill>
                <a:latin typeface="Times New Roman"/>
                <a:cs typeface="Times New Roman"/>
              </a:rPr>
              <a:t>,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QU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DARAN </a:t>
            </a:r>
            <a:r>
              <a:rPr sz="800" spc="19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BAJO </a:t>
            </a:r>
            <a:r>
              <a:rPr sz="800" spc="105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LA</a:t>
            </a:r>
            <a:r>
              <a:rPr sz="800" spc="112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US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DI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A</a:t>
            </a:r>
            <a:r>
              <a:rPr sz="800" spc="145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DE</a:t>
            </a:r>
            <a:r>
              <a:rPr sz="800" spc="64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ST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 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ULT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MO</a:t>
            </a:r>
            <a:r>
              <a:rPr sz="800" spc="0" dirty="0" smtClean="0">
                <a:solidFill>
                  <a:srgbClr val="7B797E"/>
                </a:solidFill>
                <a:latin typeface="Times New Roman"/>
                <a:cs typeface="Times New Roman"/>
              </a:rPr>
              <a:t>,</a:t>
            </a:r>
            <a:r>
              <a:rPr sz="800" spc="149" dirty="0" smtClean="0">
                <a:solidFill>
                  <a:srgbClr val="7B797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QU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EN</a:t>
            </a:r>
            <a:r>
              <a:rPr sz="800" spc="78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165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OB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LI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GA</a:t>
            </a:r>
            <a:r>
              <a:rPr sz="800" spc="87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A</a:t>
            </a:r>
            <a:r>
              <a:rPr sz="800" spc="74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ONSERVARLOS</a:t>
            </a:r>
            <a:r>
              <a:rPr sz="800" spc="129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EN </a:t>
            </a:r>
            <a:r>
              <a:rPr sz="800" spc="68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RF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EC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TO</a:t>
            </a:r>
            <a:r>
              <a:rPr sz="800" spc="149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STADO  </a:t>
            </a:r>
            <a:r>
              <a:rPr sz="800" spc="31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Y DARL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</a:t>
            </a:r>
            <a:r>
              <a:rPr sz="800" spc="36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L</a:t>
            </a:r>
            <a:r>
              <a:rPr sz="800" spc="153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O </a:t>
            </a:r>
            <a:r>
              <a:rPr sz="800" spc="17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RA</a:t>
            </a:r>
            <a:r>
              <a:rPr sz="800" spc="76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L</a:t>
            </a:r>
            <a:r>
              <a:rPr sz="800" spc="116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UAL</a:t>
            </a:r>
            <a:r>
              <a:rPr sz="800" spc="102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FU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N</a:t>
            </a:r>
            <a:r>
              <a:rPr sz="800" spc="152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SUMIN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STRADOS</a:t>
            </a:r>
            <a:r>
              <a:rPr sz="800" spc="127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O</a:t>
            </a:r>
            <a:r>
              <a:rPr sz="800" spc="75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ADQU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RIDOS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,</a:t>
            </a:r>
            <a:r>
              <a:rPr sz="800" spc="69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DEB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NDO</a:t>
            </a:r>
            <a:r>
              <a:rPr sz="800" spc="61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7B797E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DITAR</a:t>
            </a:r>
            <a:r>
              <a:rPr sz="800" spc="71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SU  AP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LI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CA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ÓN M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AN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 </a:t>
            </a:r>
            <a:r>
              <a:rPr sz="800" spc="139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LA</a:t>
            </a:r>
            <a:r>
              <a:rPr sz="800" spc="79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OCU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EN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AC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ÓN</a:t>
            </a:r>
            <a:r>
              <a:rPr sz="800" spc="10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QUE</a:t>
            </a:r>
            <a:r>
              <a:rPr sz="800" spc="43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PR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POR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ONE</a:t>
            </a:r>
            <a:r>
              <a:rPr sz="800" spc="89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A</a:t>
            </a:r>
            <a:r>
              <a:rPr sz="800" spc="120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LA </a:t>
            </a:r>
            <a:r>
              <a:rPr sz="800" spc="3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RE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SID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A</a:t>
            </a:r>
            <a:r>
              <a:rPr sz="800" spc="-27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5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SUP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RV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ÓN</a:t>
            </a:r>
            <a:r>
              <a:rPr sz="800" spc="0" dirty="0" smtClean="0">
                <a:solidFill>
                  <a:srgbClr val="7B797E"/>
                </a:solidFill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57317" y="5805354"/>
            <a:ext cx="6130962" cy="8336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824">
              <a:lnSpc>
                <a:spcPct val="95825"/>
              </a:lnSpc>
              <a:spcBef>
                <a:spcPts val="10"/>
              </a:spcBef>
            </a:pPr>
            <a:r>
              <a:rPr sz="750" b="1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D</a:t>
            </a:r>
            <a:r>
              <a:rPr sz="75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EC</a:t>
            </a:r>
            <a:r>
              <a:rPr sz="750" b="1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75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MA</a:t>
            </a:r>
            <a:r>
              <a:rPr sz="750" b="1" spc="158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N</a:t>
            </a:r>
            <a:r>
              <a:rPr sz="750" b="1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OV</a:t>
            </a:r>
            <a:r>
              <a:rPr sz="75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ENA</a:t>
            </a:r>
            <a:r>
              <a:rPr sz="750" b="1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.</a:t>
            </a:r>
            <a:r>
              <a:rPr sz="75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-</a:t>
            </a:r>
            <a:endParaRPr sz="750">
              <a:latin typeface="Times New Roman"/>
              <a:cs typeface="Times New Roman"/>
            </a:endParaRPr>
          </a:p>
          <a:p>
            <a:pPr marL="455003" indent="3050" algn="just">
              <a:lnSpc>
                <a:spcPct val="96495"/>
              </a:lnSpc>
              <a:spcBef>
                <a:spcPts val="50"/>
              </a:spcBef>
            </a:pP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N  </a:t>
            </a:r>
            <a:r>
              <a:rPr sz="800" spc="131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ADMIN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ST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RAT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VA  </a:t>
            </a:r>
            <a:r>
              <a:rPr sz="800" spc="131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L </a:t>
            </a:r>
            <a:r>
              <a:rPr sz="800" spc="166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ONTRAT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7B797E"/>
                </a:solidFill>
                <a:latin typeface="Times New Roman"/>
                <a:cs typeface="Times New Roman"/>
              </a:rPr>
              <a:t>.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-  </a:t>
            </a:r>
            <a:r>
              <a:rPr sz="800" spc="81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"E</a:t>
            </a:r>
            <a:r>
              <a:rPr sz="750" b="1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L  </a:t>
            </a:r>
            <a:r>
              <a:rPr sz="750" b="1" spc="71" dirty="0" smtClean="0">
                <a:solidFill>
                  <a:srgbClr val="37363B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A</a:t>
            </a:r>
            <a:r>
              <a:rPr sz="750" b="1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Y</a:t>
            </a:r>
            <a:r>
              <a:rPr sz="75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UN</a:t>
            </a:r>
            <a:r>
              <a:rPr sz="750" b="1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T</a:t>
            </a:r>
            <a:r>
              <a:rPr sz="75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A</a:t>
            </a:r>
            <a:r>
              <a:rPr sz="750" b="1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MIE</a:t>
            </a:r>
            <a:r>
              <a:rPr sz="75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N</a:t>
            </a:r>
            <a:r>
              <a:rPr sz="750" b="1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TO</a:t>
            </a:r>
            <a:r>
              <a:rPr sz="75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"  </a:t>
            </a:r>
            <a:r>
              <a:rPr sz="750" b="1" spc="115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PODRA</a:t>
            </a:r>
            <a:r>
              <a:rPr sz="800" spc="0" dirty="0" smtClean="0">
                <a:solidFill>
                  <a:srgbClr val="7B797E"/>
                </a:solidFill>
                <a:latin typeface="Times New Roman"/>
                <a:cs typeface="Times New Roman"/>
              </a:rPr>
              <a:t>,  </a:t>
            </a:r>
            <a:r>
              <a:rPr sz="800" spc="35" dirty="0" smtClean="0">
                <a:solidFill>
                  <a:srgbClr val="7B797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EN    </a:t>
            </a:r>
            <a:r>
              <a:rPr sz="800" spc="0" dirty="0" smtClean="0">
                <a:solidFill>
                  <a:srgbClr val="7B797E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UALQ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R  </a:t>
            </a:r>
            <a:r>
              <a:rPr sz="800" spc="27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MOMENTO R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SC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ND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R</a:t>
            </a:r>
            <a:r>
              <a:rPr sz="800" spc="182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ADMIN</a:t>
            </a:r>
            <a:r>
              <a:rPr sz="800" spc="0" dirty="0" smtClean="0">
                <a:solidFill>
                  <a:srgbClr val="27252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STRAT</a:t>
            </a:r>
            <a:r>
              <a:rPr sz="800" spc="0" dirty="0" smtClean="0">
                <a:solidFill>
                  <a:srgbClr val="27252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VA </a:t>
            </a:r>
            <a:r>
              <a:rPr sz="800" spc="-39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O</a:t>
            </a:r>
            <a:r>
              <a:rPr sz="800" spc="58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JUD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ALMENT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 </a:t>
            </a:r>
            <a:r>
              <a:rPr sz="800" spc="-14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STE</a:t>
            </a:r>
            <a:r>
              <a:rPr sz="800" spc="141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CONTRATO</a:t>
            </a:r>
            <a:r>
              <a:rPr sz="800" spc="106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POR</a:t>
            </a:r>
            <a:r>
              <a:rPr sz="800" spc="157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CAUSAS</a:t>
            </a:r>
            <a:r>
              <a:rPr sz="800" spc="110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100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NTER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 </a:t>
            </a:r>
            <a:r>
              <a:rPr sz="800" spc="-64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G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NERAL</a:t>
            </a:r>
            <a:r>
              <a:rPr sz="800" spc="143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O</a:t>
            </a:r>
            <a:r>
              <a:rPr sz="800" spc="58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CUANDO </a:t>
            </a:r>
            <a:r>
              <a:rPr sz="75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"E</a:t>
            </a:r>
            <a:r>
              <a:rPr sz="750" b="1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L</a:t>
            </a:r>
            <a:r>
              <a:rPr sz="750" b="1" spc="67" dirty="0" smtClean="0">
                <a:solidFill>
                  <a:srgbClr val="37363B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C</a:t>
            </a:r>
            <a:r>
              <a:rPr sz="750" b="1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ONTRAT</a:t>
            </a:r>
            <a:r>
              <a:rPr sz="750" b="1" spc="0" dirty="0" smtClean="0">
                <a:solidFill>
                  <a:srgbClr val="27252A"/>
                </a:solidFill>
                <a:latin typeface="Times New Roman"/>
                <a:cs typeface="Times New Roman"/>
              </a:rPr>
              <a:t>I</a:t>
            </a:r>
            <a:r>
              <a:rPr sz="75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</a:t>
            </a:r>
            <a:r>
              <a:rPr sz="750" b="1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T</a:t>
            </a:r>
            <a:r>
              <a:rPr sz="75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A"</a:t>
            </a:r>
            <a:r>
              <a:rPr sz="750" b="1" spc="65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ONTRAV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NGA</a:t>
            </a:r>
            <a:r>
              <a:rPr sz="800" spc="9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LAS</a:t>
            </a:r>
            <a:r>
              <a:rPr sz="800" spc="91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DI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SPOS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ONES</a:t>
            </a:r>
            <a:r>
              <a:rPr sz="800" spc="0" dirty="0" smtClean="0">
                <a:solidFill>
                  <a:srgbClr val="7B797E"/>
                </a:solidFill>
                <a:latin typeface="Times New Roman"/>
                <a:cs typeface="Times New Roman"/>
              </a:rPr>
              <a:t>,</a:t>
            </a:r>
            <a:r>
              <a:rPr sz="800" spc="75" dirty="0" smtClean="0">
                <a:solidFill>
                  <a:srgbClr val="7B797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LINEAM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NTOS</a:t>
            </a:r>
            <a:r>
              <a:rPr sz="800" spc="0" dirty="0" smtClean="0">
                <a:solidFill>
                  <a:srgbClr val="7B797E"/>
                </a:solidFill>
                <a:latin typeface="Times New Roman"/>
                <a:cs typeface="Times New Roman"/>
              </a:rPr>
              <a:t>,</a:t>
            </a:r>
            <a:r>
              <a:rPr sz="800" spc="100" dirty="0" smtClean="0">
                <a:solidFill>
                  <a:srgbClr val="7B797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BAS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7B797E"/>
                </a:solidFill>
                <a:latin typeface="Times New Roman"/>
                <a:cs typeface="Times New Roman"/>
              </a:rPr>
              <a:t>,</a:t>
            </a:r>
            <a:r>
              <a:rPr sz="800" spc="111" dirty="0" smtClean="0">
                <a:solidFill>
                  <a:srgbClr val="7B797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PROC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DIM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ENTOS</a:t>
            </a:r>
            <a:r>
              <a:rPr sz="800" spc="54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Y R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QU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TOS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QUE</a:t>
            </a:r>
            <a:r>
              <a:rPr sz="800" spc="43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STABL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ECE </a:t>
            </a:r>
            <a:r>
              <a:rPr sz="800" spc="151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LA</a:t>
            </a:r>
            <a:r>
              <a:rPr sz="800" spc="85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Y</a:t>
            </a:r>
            <a:r>
              <a:rPr sz="800" spc="134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E</a:t>
            </a:r>
            <a:r>
              <a:rPr sz="800" spc="-19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OBRAS</a:t>
            </a:r>
            <a:r>
              <a:rPr sz="800" spc="47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B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LI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CAS </a:t>
            </a:r>
            <a:r>
              <a:rPr sz="800" spc="88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Y</a:t>
            </a:r>
            <a:r>
              <a:rPr sz="800" spc="46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SE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V</a:t>
            </a:r>
            <a:r>
              <a:rPr sz="800" spc="0" dirty="0" smtClean="0">
                <a:solidFill>
                  <a:srgbClr val="27252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OS </a:t>
            </a:r>
            <a:r>
              <a:rPr sz="800" spc="140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RELA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ONADOS</a:t>
            </a:r>
            <a:r>
              <a:rPr sz="800" spc="-35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CON</a:t>
            </a:r>
            <a:r>
              <a:rPr sz="800" spc="72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LAS</a:t>
            </a:r>
            <a:r>
              <a:rPr sz="800" spc="126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SMAS</a:t>
            </a:r>
            <a:r>
              <a:rPr sz="800" spc="38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ARA</a:t>
            </a:r>
            <a:r>
              <a:rPr sz="800" spc="98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L</a:t>
            </a:r>
            <a:r>
              <a:rPr sz="800" spc="80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ESTADO</a:t>
            </a:r>
            <a:r>
              <a:rPr sz="800" spc="159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 Z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ACAT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EC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AS</a:t>
            </a:r>
            <a:r>
              <a:rPr sz="800" spc="13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Y</a:t>
            </a:r>
            <a:r>
              <a:rPr sz="800" spc="34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SU</a:t>
            </a:r>
            <a:r>
              <a:rPr sz="800" spc="93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GLAM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EN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TO</a:t>
            </a:r>
            <a:r>
              <a:rPr sz="800" spc="47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Y</a:t>
            </a:r>
            <a:r>
              <a:rPr sz="800" spc="108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MAS </a:t>
            </a:r>
            <a:r>
              <a:rPr sz="800" spc="29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DISP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OS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ONES </a:t>
            </a:r>
            <a:r>
              <a:rPr sz="800" spc="170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ADM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f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TRAT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VAS </a:t>
            </a:r>
            <a:r>
              <a:rPr sz="800" spc="-89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SOBR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 </a:t>
            </a:r>
            <a:r>
              <a:rPr sz="800" spc="-39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LA</a:t>
            </a:r>
            <a:r>
              <a:rPr sz="800" spc="123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AT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7B797E"/>
                </a:solidFill>
                <a:latin typeface="Times New Roman"/>
                <a:cs typeface="Times New Roman"/>
              </a:rPr>
              <a:t>;  </a:t>
            </a:r>
            <a:r>
              <a:rPr sz="800" spc="2" dirty="0" smtClean="0">
                <a:solidFill>
                  <a:srgbClr val="7B797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I</a:t>
            </a:r>
            <a:r>
              <a:rPr sz="800" spc="115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OMO</a:t>
            </a:r>
            <a:r>
              <a:rPr sz="800" spc="77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POR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L</a:t>
            </a:r>
            <a:r>
              <a:rPr sz="800" spc="133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IN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CU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MPLIMI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NT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O</a:t>
            </a:r>
            <a:r>
              <a:rPr sz="800" spc="-23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5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CUA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QU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A</a:t>
            </a:r>
            <a:r>
              <a:rPr sz="800" spc="26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25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</a:t>
            </a:r>
            <a:r>
              <a:rPr sz="800" spc="118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BLI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G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NE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</a:t>
            </a:r>
            <a:r>
              <a:rPr sz="800" spc="89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QUE</a:t>
            </a:r>
            <a:r>
              <a:rPr sz="800" spc="20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SE</a:t>
            </a:r>
            <a:r>
              <a:rPr sz="800" spc="126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ES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N </a:t>
            </a:r>
            <a:r>
              <a:rPr sz="800" spc="-64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EN</a:t>
            </a:r>
            <a:r>
              <a:rPr sz="800" spc="137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L</a:t>
            </a:r>
            <a:r>
              <a:rPr sz="800" spc="127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879170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EN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12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CON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TRAT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7B797E"/>
                </a:solidFill>
                <a:latin typeface="Times New Roman"/>
                <a:cs typeface="Times New Roman"/>
              </a:rPr>
              <a:t>,</a:t>
            </a:r>
            <a:r>
              <a:rPr sz="800" spc="-21" dirty="0" smtClean="0">
                <a:solidFill>
                  <a:srgbClr val="7B797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SIN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08772" y="6628404"/>
            <a:ext cx="4322093" cy="2484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indent="3050">
              <a:lnSpc>
                <a:spcPct val="97550"/>
              </a:lnSpc>
              <a:spcBef>
                <a:spcPts val="10"/>
              </a:spcBef>
            </a:pP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SPO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SAB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LIDAD     </a:t>
            </a:r>
            <a:r>
              <a:rPr sz="800" spc="139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PARA     </a:t>
            </a:r>
            <a:r>
              <a:rPr sz="800" spc="3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"E</a:t>
            </a:r>
            <a:r>
              <a:rPr sz="750" b="1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L     </a:t>
            </a:r>
            <a:r>
              <a:rPr sz="750" b="1" spc="-19" dirty="0" smtClean="0">
                <a:solidFill>
                  <a:srgbClr val="37363B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A</a:t>
            </a:r>
            <a:r>
              <a:rPr sz="750" b="1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Y</a:t>
            </a:r>
            <a:r>
              <a:rPr sz="75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UN</a:t>
            </a:r>
            <a:r>
              <a:rPr sz="750" b="1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T</a:t>
            </a:r>
            <a:r>
              <a:rPr sz="75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A</a:t>
            </a:r>
            <a:r>
              <a:rPr sz="750" b="1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M</a:t>
            </a:r>
            <a:r>
              <a:rPr sz="75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IEN</a:t>
            </a:r>
            <a:r>
              <a:rPr sz="750" b="1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TO</a:t>
            </a:r>
            <a:r>
              <a:rPr sz="75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",     </a:t>
            </a:r>
            <a:r>
              <a:rPr sz="750" b="1" spc="53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ND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ND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NTEM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NT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     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 C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ON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V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ONAL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 </a:t>
            </a:r>
            <a:r>
              <a:rPr sz="800" spc="102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ONFORM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  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A </a:t>
            </a:r>
            <a:r>
              <a:rPr sz="800" spc="199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LO </a:t>
            </a:r>
            <a:r>
              <a:rPr sz="800" spc="168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AB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LEC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DO  </a:t>
            </a:r>
            <a:r>
              <a:rPr sz="800" spc="75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EN  </a:t>
            </a:r>
            <a:r>
              <a:rPr sz="800" spc="158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EL  </a:t>
            </a:r>
            <a:r>
              <a:rPr sz="800" spc="96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ONTRATO  </a:t>
            </a:r>
            <a:r>
              <a:rPr sz="800" spc="46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Y   </a:t>
            </a:r>
            <a:r>
              <a:rPr sz="800" spc="42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HA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ER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70800" y="6628404"/>
            <a:ext cx="1317480" cy="2484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indent="76259">
              <a:lnSpc>
                <a:spcPct val="97550"/>
              </a:lnSpc>
              <a:spcBef>
                <a:spcPts val="10"/>
              </a:spcBef>
            </a:pP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AP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LI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AR    </a:t>
            </a:r>
            <a:r>
              <a:rPr sz="800" spc="95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LAS     </a:t>
            </a:r>
            <a:r>
              <a:rPr sz="800" spc="72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ENAS 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F</a:t>
            </a:r>
            <a:r>
              <a:rPr sz="800" spc="0" dirty="0" smtClean="0">
                <a:solidFill>
                  <a:srgbClr val="879170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VA  </a:t>
            </a:r>
            <a:r>
              <a:rPr sz="800" spc="75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LA  </a:t>
            </a:r>
            <a:r>
              <a:rPr sz="800" spc="120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G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ARANT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A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08772" y="6863135"/>
            <a:ext cx="5693355" cy="1295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OTORGADA    </a:t>
            </a:r>
            <a:r>
              <a:rPr sz="800" spc="55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PARA     </a:t>
            </a:r>
            <a:r>
              <a:rPr sz="800" spc="69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L    </a:t>
            </a:r>
            <a:r>
              <a:rPr sz="800" spc="155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UMPLIM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NTO    </a:t>
            </a:r>
            <a:r>
              <a:rPr sz="800" spc="117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L     </a:t>
            </a:r>
            <a:r>
              <a:rPr sz="800" spc="1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SMO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.    </a:t>
            </a:r>
            <a:r>
              <a:rPr sz="800" spc="9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UA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DO    </a:t>
            </a:r>
            <a:r>
              <a:rPr sz="800" spc="170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"E</a:t>
            </a:r>
            <a:r>
              <a:rPr sz="750" b="1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L     </a:t>
            </a:r>
            <a:r>
              <a:rPr sz="750" b="1" spc="4" dirty="0" smtClean="0">
                <a:solidFill>
                  <a:srgbClr val="37363B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A</a:t>
            </a:r>
            <a:r>
              <a:rPr sz="750" b="1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Y</a:t>
            </a:r>
            <a:r>
              <a:rPr sz="75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UN</a:t>
            </a:r>
            <a:r>
              <a:rPr sz="750" b="1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T</a:t>
            </a:r>
            <a:r>
              <a:rPr sz="75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AM</a:t>
            </a:r>
            <a:r>
              <a:rPr sz="750" b="1" spc="0" dirty="0" smtClean="0">
                <a:solidFill>
                  <a:srgbClr val="27252A"/>
                </a:solidFill>
                <a:latin typeface="Times New Roman"/>
                <a:cs typeface="Times New Roman"/>
              </a:rPr>
              <a:t>I</a:t>
            </a:r>
            <a:r>
              <a:rPr sz="75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ENT</a:t>
            </a:r>
            <a:r>
              <a:rPr sz="750" b="1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O</a:t>
            </a:r>
            <a:r>
              <a:rPr sz="75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"     </a:t>
            </a:r>
            <a:r>
              <a:rPr sz="750" b="1" spc="4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DETERMIN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08772" y="6982025"/>
            <a:ext cx="5691709" cy="8261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750" indent="-3050" algn="just">
              <a:lnSpc>
                <a:spcPct val="96208"/>
              </a:lnSpc>
              <a:spcBef>
                <a:spcPts val="10"/>
              </a:spcBef>
            </a:pPr>
            <a:r>
              <a:rPr sz="800" dirty="0" smtClean="0">
                <a:solidFill>
                  <a:srgbClr val="504D53"/>
                </a:solidFill>
                <a:latin typeface="Times New Roman"/>
                <a:cs typeface="Times New Roman"/>
              </a:rPr>
              <a:t>J</a:t>
            </a:r>
            <a:r>
              <a:rPr sz="800" dirty="0" smtClean="0">
                <a:solidFill>
                  <a:srgbClr val="625F66"/>
                </a:solidFill>
                <a:latin typeface="Times New Roman"/>
                <a:cs typeface="Times New Roman"/>
              </a:rPr>
              <a:t>U</a:t>
            </a:r>
            <a:r>
              <a:rPr sz="80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ST</a:t>
            </a:r>
            <a:r>
              <a:rPr sz="80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dirty="0" smtClean="0">
                <a:solidFill>
                  <a:srgbClr val="504D53"/>
                </a:solidFill>
                <a:latin typeface="Times New Roman"/>
                <a:cs typeface="Times New Roman"/>
              </a:rPr>
              <a:t>F</a:t>
            </a:r>
            <a:r>
              <a:rPr sz="80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dirty="0" smtClean="0">
                <a:solidFill>
                  <a:srgbClr val="504D53"/>
                </a:solidFill>
                <a:latin typeface="Times New Roman"/>
                <a:cs typeface="Times New Roman"/>
              </a:rPr>
              <a:t>ADAM</a:t>
            </a:r>
            <a:r>
              <a:rPr sz="80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dirty="0" smtClean="0">
                <a:solidFill>
                  <a:srgbClr val="504D53"/>
                </a:solidFill>
                <a:latin typeface="Times New Roman"/>
                <a:cs typeface="Times New Roman"/>
              </a:rPr>
              <a:t>N</a:t>
            </a:r>
            <a:r>
              <a:rPr sz="800" dirty="0" smtClean="0">
                <a:solidFill>
                  <a:srgbClr val="625F66"/>
                </a:solidFill>
                <a:latin typeface="Times New Roman"/>
                <a:cs typeface="Times New Roman"/>
              </a:rPr>
              <a:t>TE </a:t>
            </a:r>
            <a:r>
              <a:rPr sz="800" spc="-89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A</a:t>
            </a:r>
            <a:r>
              <a:rPr sz="800" spc="63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ESC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N </a:t>
            </a:r>
            <a:r>
              <a:rPr sz="800" spc="134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ADM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VA</a:t>
            </a:r>
            <a:r>
              <a:rPr sz="800" spc="89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L</a:t>
            </a:r>
            <a:r>
              <a:rPr sz="800" spc="-30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CONTRATO</a:t>
            </a:r>
            <a:r>
              <a:rPr sz="800" spc="0" dirty="0" smtClean="0">
                <a:solidFill>
                  <a:srgbClr val="7B797E"/>
                </a:solidFill>
                <a:latin typeface="Times New Roman"/>
                <a:cs typeface="Times New Roman"/>
              </a:rPr>
              <a:t>,</a:t>
            </a:r>
            <a:r>
              <a:rPr sz="800" spc="51" dirty="0" smtClean="0">
                <a:solidFill>
                  <a:srgbClr val="7B797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LA</a:t>
            </a:r>
            <a:r>
              <a:rPr sz="800" spc="99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DE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ÓN </a:t>
            </a:r>
            <a:r>
              <a:rPr sz="800" spc="143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81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COM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CARA</a:t>
            </a:r>
            <a:r>
              <a:rPr sz="800" spc="46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POR</a:t>
            </a:r>
            <a:r>
              <a:rPr sz="800" spc="91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ESCRITO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L</a:t>
            </a:r>
            <a:r>
              <a:rPr sz="800" spc="40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"C</a:t>
            </a:r>
            <a:r>
              <a:rPr sz="750" b="1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O</a:t>
            </a:r>
            <a:r>
              <a:rPr sz="75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N</a:t>
            </a:r>
            <a:r>
              <a:rPr sz="750" b="1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TR</a:t>
            </a:r>
            <a:r>
              <a:rPr sz="75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A</a:t>
            </a:r>
            <a:r>
              <a:rPr sz="750" b="1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T</a:t>
            </a:r>
            <a:r>
              <a:rPr sz="750" b="1" spc="0" dirty="0" smtClean="0">
                <a:solidFill>
                  <a:srgbClr val="27252A"/>
                </a:solidFill>
                <a:latin typeface="Times New Roman"/>
                <a:cs typeface="Times New Roman"/>
              </a:rPr>
              <a:t>I</a:t>
            </a:r>
            <a:r>
              <a:rPr sz="75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</a:t>
            </a:r>
            <a:r>
              <a:rPr sz="750" b="1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T</a:t>
            </a:r>
            <a:r>
              <a:rPr sz="75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A" 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EX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PO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NDO</a:t>
            </a:r>
            <a:r>
              <a:rPr sz="800" spc="186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 </a:t>
            </a:r>
            <a:r>
              <a:rPr sz="800" spc="21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RAZON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</a:t>
            </a:r>
            <a:r>
              <a:rPr sz="800" spc="21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Q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59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AL</a:t>
            </a:r>
            <a:r>
              <a:rPr sz="800" spc="89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RESP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EC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O</a:t>
            </a:r>
            <a:r>
              <a:rPr sz="800" spc="69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117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TUV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ERON</a:t>
            </a:r>
            <a:r>
              <a:rPr sz="800" spc="0" dirty="0" smtClean="0">
                <a:solidFill>
                  <a:srgbClr val="7B797E"/>
                </a:solidFill>
                <a:latin typeface="Times New Roman"/>
                <a:cs typeface="Times New Roman"/>
              </a:rPr>
              <a:t>,</a:t>
            </a:r>
            <a:r>
              <a:rPr sz="800" spc="138" dirty="0" smtClean="0">
                <a:solidFill>
                  <a:srgbClr val="7B797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PARA</a:t>
            </a:r>
            <a:r>
              <a:rPr sz="800" spc="134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QU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111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ST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 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NTRO </a:t>
            </a:r>
            <a:r>
              <a:rPr sz="800" spc="22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L T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RMfNO</a:t>
            </a:r>
            <a:r>
              <a:rPr sz="800" spc="71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L</a:t>
            </a:r>
            <a:r>
              <a:rPr sz="800" spc="165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PLA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Z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O</a:t>
            </a:r>
            <a:r>
              <a:rPr sz="800" spc="103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QUE</a:t>
            </a:r>
            <a:r>
              <a:rPr sz="800" spc="137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DET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RMIN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123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"E</a:t>
            </a:r>
            <a:r>
              <a:rPr sz="750" b="1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L</a:t>
            </a:r>
            <a:r>
              <a:rPr sz="750" b="1" spc="141" dirty="0" smtClean="0">
                <a:solidFill>
                  <a:srgbClr val="37363B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A</a:t>
            </a:r>
            <a:r>
              <a:rPr sz="750" b="1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Y</a:t>
            </a:r>
            <a:r>
              <a:rPr sz="75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UNTA</a:t>
            </a:r>
            <a:r>
              <a:rPr sz="750" b="1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MIE</a:t>
            </a:r>
            <a:r>
              <a:rPr sz="75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N</a:t>
            </a:r>
            <a:r>
              <a:rPr sz="750" b="1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TO</a:t>
            </a:r>
            <a:r>
              <a:rPr sz="750" b="1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"</a:t>
            </a:r>
            <a:r>
              <a:rPr sz="75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,</a:t>
            </a:r>
            <a:r>
              <a:rPr sz="750" b="1" spc="108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GÚN</a:t>
            </a:r>
            <a:r>
              <a:rPr sz="800" spc="73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A</a:t>
            </a:r>
            <a:r>
              <a:rPr sz="800" spc="102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L</a:t>
            </a:r>
            <a:r>
              <a:rPr sz="800" spc="117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ASO</a:t>
            </a:r>
            <a:r>
              <a:rPr sz="800" spc="0" dirty="0" smtClean="0">
                <a:solidFill>
                  <a:srgbClr val="7B797E"/>
                </a:solidFill>
                <a:latin typeface="Times New Roman"/>
                <a:cs typeface="Times New Roman"/>
              </a:rPr>
              <a:t>,</a:t>
            </a:r>
            <a:r>
              <a:rPr sz="800" spc="87" dirty="0" smtClean="0">
                <a:solidFill>
                  <a:srgbClr val="7B797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ONTADOS</a:t>
            </a:r>
            <a:r>
              <a:rPr sz="800" spc="93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A</a:t>
            </a:r>
            <a:r>
              <a:rPr sz="800" spc="103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PART</a:t>
            </a:r>
            <a:r>
              <a:rPr sz="800" spc="0" dirty="0" smtClean="0">
                <a:solidFill>
                  <a:srgbClr val="27252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R  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E</a:t>
            </a:r>
            <a:r>
              <a:rPr sz="800" spc="94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LA FE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HA </a:t>
            </a:r>
            <a:r>
              <a:rPr sz="800" spc="148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N  </a:t>
            </a:r>
            <a:r>
              <a:rPr sz="800" spc="19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Q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UE </a:t>
            </a:r>
            <a:r>
              <a:rPr sz="800" spc="107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EC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BA  </a:t>
            </a:r>
            <a:r>
              <a:rPr sz="800" spc="111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A </a:t>
            </a:r>
            <a:r>
              <a:rPr sz="800" spc="142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NOT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F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Ó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N </a:t>
            </a:r>
            <a:r>
              <a:rPr sz="800" spc="173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 </a:t>
            </a:r>
            <a:r>
              <a:rPr sz="800" spc="123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SC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ON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,  </a:t>
            </a:r>
            <a:r>
              <a:rPr sz="800" spc="24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MA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F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ST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 </a:t>
            </a:r>
            <a:r>
              <a:rPr sz="800" spc="82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LO   QU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 </a:t>
            </a:r>
            <a:r>
              <a:rPr sz="800" spc="106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A </a:t>
            </a:r>
            <a:r>
              <a:rPr sz="800" spc="53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SU  </a:t>
            </a:r>
            <a:r>
              <a:rPr sz="800" spc="17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EC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HO  </a:t>
            </a:r>
            <a:r>
              <a:rPr sz="800" spc="112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CONVENGA</a:t>
            </a:r>
            <a:r>
              <a:rPr sz="800" spc="0" dirty="0" smtClean="0">
                <a:solidFill>
                  <a:srgbClr val="7B797E"/>
                </a:solidFill>
                <a:latin typeface="Times New Roman"/>
                <a:cs typeface="Times New Roman"/>
              </a:rPr>
              <a:t>,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NDO</a:t>
            </a:r>
            <a:r>
              <a:rPr sz="800" spc="-6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"</a:t>
            </a:r>
            <a:r>
              <a:rPr sz="75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E</a:t>
            </a:r>
            <a:r>
              <a:rPr sz="750" b="1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L</a:t>
            </a:r>
            <a:r>
              <a:rPr sz="750" b="1" spc="54" dirty="0" smtClean="0">
                <a:solidFill>
                  <a:srgbClr val="37363B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A</a:t>
            </a:r>
            <a:r>
              <a:rPr sz="750" b="1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Y</a:t>
            </a:r>
            <a:r>
              <a:rPr sz="75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U  </a:t>
            </a:r>
            <a:r>
              <a:rPr sz="750" b="1" spc="108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T</a:t>
            </a:r>
            <a:r>
              <a:rPr sz="75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A</a:t>
            </a:r>
            <a:r>
              <a:rPr sz="750" b="1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MIE</a:t>
            </a:r>
            <a:r>
              <a:rPr sz="75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N</a:t>
            </a:r>
            <a:r>
              <a:rPr sz="750" b="1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TO</a:t>
            </a:r>
            <a:r>
              <a:rPr sz="75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"</a:t>
            </a:r>
            <a:r>
              <a:rPr sz="750" b="1" spc="87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Q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UE</a:t>
            </a:r>
            <a:r>
              <a:rPr sz="800" spc="23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TAR </a:t>
            </a:r>
            <a:r>
              <a:rPr sz="800" spc="20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SOLUCIÓN </a:t>
            </a:r>
            <a:r>
              <a:rPr sz="800" spc="150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N</a:t>
            </a:r>
            <a:r>
              <a:rPr sz="800" spc="109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L</a:t>
            </a:r>
            <a:r>
              <a:rPr sz="800" spc="79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PL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AZ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O</a:t>
            </a:r>
            <a:r>
              <a:rPr sz="800" spc="39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QU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43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ETE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RMIN</a:t>
            </a:r>
            <a:r>
              <a:rPr sz="800" spc="0" dirty="0" smtClean="0">
                <a:solidFill>
                  <a:srgbClr val="7B797E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7B797E"/>
                </a:solidFill>
                <a:latin typeface="Times New Roman"/>
                <a:cs typeface="Times New Roman"/>
              </a:rPr>
              <a:t>,</a:t>
            </a:r>
            <a:r>
              <a:rPr sz="800" spc="115" dirty="0" smtClean="0">
                <a:solidFill>
                  <a:srgbClr val="7B797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TADOS</a:t>
            </a:r>
            <a:r>
              <a:rPr sz="800" spc="8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A</a:t>
            </a:r>
            <a:r>
              <a:rPr sz="800" spc="-10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PARTIR 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L</a:t>
            </a:r>
            <a:r>
              <a:rPr sz="800" spc="106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A</a:t>
            </a:r>
            <a:r>
              <a:rPr sz="800" spc="86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HAB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L</a:t>
            </a:r>
            <a:r>
              <a:rPr sz="800" spc="41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G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27252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ENT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41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A</a:t>
            </a:r>
            <a:r>
              <a:rPr sz="800" spc="16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LA</a:t>
            </a:r>
            <a:r>
              <a:rPr sz="800" spc="81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FE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H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A </a:t>
            </a:r>
            <a:r>
              <a:rPr sz="800" spc="56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EN</a:t>
            </a:r>
            <a:r>
              <a:rPr sz="800" spc="55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QU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 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H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UB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ER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41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EC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BIDO</a:t>
            </a:r>
            <a:r>
              <a:rPr sz="800" spc="41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EL</a:t>
            </a:r>
            <a:r>
              <a:rPr sz="800" spc="55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27252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TO</a:t>
            </a:r>
            <a:r>
              <a:rPr sz="800" spc="66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56E4F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E</a:t>
            </a:r>
            <a:r>
              <a:rPr sz="800" spc="72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ONT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STAC</a:t>
            </a:r>
            <a:r>
              <a:rPr sz="800" spc="0" dirty="0" smtClean="0">
                <a:solidFill>
                  <a:srgbClr val="27252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ÓN</a:t>
            </a:r>
            <a:r>
              <a:rPr sz="800" spc="66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EL </a:t>
            </a:r>
            <a:r>
              <a:rPr sz="750" b="1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"</a:t>
            </a:r>
            <a:r>
              <a:rPr sz="75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C</a:t>
            </a:r>
            <a:r>
              <a:rPr sz="750" b="1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ONT</a:t>
            </a:r>
            <a:r>
              <a:rPr sz="750" b="1" spc="0" dirty="0" smtClean="0">
                <a:solidFill>
                  <a:srgbClr val="27252A"/>
                </a:solidFill>
                <a:latin typeface="Times New Roman"/>
                <a:cs typeface="Times New Roman"/>
              </a:rPr>
              <a:t>R</a:t>
            </a:r>
            <a:r>
              <a:rPr sz="750" b="1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AT</a:t>
            </a:r>
            <a:r>
              <a:rPr sz="750" b="1" spc="0" dirty="0" smtClean="0">
                <a:solidFill>
                  <a:srgbClr val="27252A"/>
                </a:solidFill>
                <a:latin typeface="Times New Roman"/>
                <a:cs typeface="Times New Roman"/>
              </a:rPr>
              <a:t>I</a:t>
            </a:r>
            <a:r>
              <a:rPr sz="750" b="1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ST</a:t>
            </a:r>
            <a:r>
              <a:rPr sz="75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A</a:t>
            </a:r>
            <a:r>
              <a:rPr sz="750" b="1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"</a:t>
            </a:r>
            <a:r>
              <a:rPr sz="75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75619" y="8042924"/>
            <a:ext cx="3685069" cy="1219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75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</a:t>
            </a:r>
            <a:r>
              <a:rPr sz="750" b="1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O</a:t>
            </a:r>
            <a:r>
              <a:rPr sz="75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N</a:t>
            </a:r>
            <a:r>
              <a:rPr sz="750" b="1" spc="95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CAUSA</a:t>
            </a:r>
            <a:r>
              <a:rPr sz="750" b="1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L</a:t>
            </a:r>
            <a:r>
              <a:rPr sz="75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ES </a:t>
            </a:r>
            <a:r>
              <a:rPr sz="750" b="1" spc="56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D</a:t>
            </a:r>
            <a:r>
              <a:rPr sz="75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E</a:t>
            </a:r>
            <a:r>
              <a:rPr sz="750" b="1" spc="87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R</a:t>
            </a:r>
            <a:r>
              <a:rPr sz="75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ESC</a:t>
            </a:r>
            <a:r>
              <a:rPr sz="750" b="1" spc="0" dirty="0" smtClean="0">
                <a:solidFill>
                  <a:srgbClr val="27252A"/>
                </a:solidFill>
                <a:latin typeface="Times New Roman"/>
                <a:cs typeface="Times New Roman"/>
              </a:rPr>
              <a:t>I</a:t>
            </a:r>
            <a:r>
              <a:rPr sz="75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</a:t>
            </a:r>
            <a:r>
              <a:rPr sz="750" b="1" spc="0" dirty="0" smtClean="0">
                <a:solidFill>
                  <a:srgbClr val="27252A"/>
                </a:solidFill>
                <a:latin typeface="Times New Roman"/>
                <a:cs typeface="Times New Roman"/>
              </a:rPr>
              <a:t>I</a:t>
            </a:r>
            <a:r>
              <a:rPr sz="750" b="1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O   </a:t>
            </a:r>
            <a:r>
              <a:rPr sz="750" b="1" spc="41" dirty="0" smtClean="0">
                <a:solidFill>
                  <a:srgbClr val="37363B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, </a:t>
            </a:r>
            <a:r>
              <a:rPr sz="750" b="1" spc="4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L</a:t>
            </a:r>
            <a:r>
              <a:rPr sz="75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AS</a:t>
            </a:r>
            <a:r>
              <a:rPr sz="750" b="1" spc="103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Q</a:t>
            </a:r>
            <a:r>
              <a:rPr sz="75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UE</a:t>
            </a:r>
            <a:r>
              <a:rPr sz="750" b="1" spc="124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A</a:t>
            </a:r>
            <a:r>
              <a:rPr sz="750" b="1" spc="64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C</a:t>
            </a:r>
            <a:r>
              <a:rPr sz="750" b="1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O</a:t>
            </a:r>
            <a:r>
              <a:rPr sz="75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N</a:t>
            </a:r>
            <a:r>
              <a:rPr sz="750" b="1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T</a:t>
            </a:r>
            <a:r>
              <a:rPr sz="750" b="1" spc="0" dirty="0" smtClean="0">
                <a:solidFill>
                  <a:srgbClr val="27252A"/>
                </a:solidFill>
                <a:latin typeface="Times New Roman"/>
                <a:cs typeface="Times New Roman"/>
              </a:rPr>
              <a:t>I   </a:t>
            </a:r>
            <a:r>
              <a:rPr sz="750" b="1" spc="4" dirty="0" smtClean="0">
                <a:solidFill>
                  <a:srgbClr val="27252A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UAC</a:t>
            </a:r>
            <a:r>
              <a:rPr sz="750" b="1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75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ÓN</a:t>
            </a:r>
            <a:r>
              <a:rPr sz="750" b="1" spc="171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SE</a:t>
            </a:r>
            <a:r>
              <a:rPr sz="750" b="1" spc="66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SEÑA</a:t>
            </a:r>
            <a:r>
              <a:rPr sz="750" b="1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L</a:t>
            </a:r>
            <a:r>
              <a:rPr sz="75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AN</a:t>
            </a:r>
            <a:r>
              <a:rPr sz="750" b="1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: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01346" y="8268475"/>
            <a:ext cx="5902185" cy="2514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8427" indent="-225727">
              <a:lnSpc>
                <a:spcPct val="100041"/>
              </a:lnSpc>
              <a:spcBef>
                <a:spcPts val="10"/>
              </a:spcBef>
            </a:pP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A)    </a:t>
            </a:r>
            <a:r>
              <a:rPr sz="800" spc="135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  </a:t>
            </a:r>
            <a:r>
              <a:rPr sz="800" spc="56" dirty="0" smtClean="0">
                <a:solidFill>
                  <a:srgbClr val="37363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POR  </a:t>
            </a:r>
            <a:r>
              <a:rPr sz="800" spc="-94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SAS </a:t>
            </a:r>
            <a:r>
              <a:rPr sz="800" spc="76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MPUTABL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  </a:t>
            </a:r>
            <a:r>
              <a:rPr sz="800" spc="-69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AL </a:t>
            </a:r>
            <a:r>
              <a:rPr sz="800" spc="20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"C</a:t>
            </a:r>
            <a:r>
              <a:rPr sz="750" b="1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O</a:t>
            </a:r>
            <a:r>
              <a:rPr sz="75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N</a:t>
            </a:r>
            <a:r>
              <a:rPr sz="750" b="1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T</a:t>
            </a:r>
            <a:r>
              <a:rPr sz="750" b="1" spc="0" dirty="0" smtClean="0">
                <a:solidFill>
                  <a:srgbClr val="27252A"/>
                </a:solidFill>
                <a:latin typeface="Times New Roman"/>
                <a:cs typeface="Times New Roman"/>
              </a:rPr>
              <a:t>R</a:t>
            </a:r>
            <a:r>
              <a:rPr sz="75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A</a:t>
            </a:r>
            <a:r>
              <a:rPr sz="750" b="1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T</a:t>
            </a:r>
            <a:r>
              <a:rPr sz="750" b="1" spc="0" dirty="0" smtClean="0">
                <a:solidFill>
                  <a:srgbClr val="27252A"/>
                </a:solidFill>
                <a:latin typeface="Times New Roman"/>
                <a:cs typeface="Times New Roman"/>
              </a:rPr>
              <a:t>I</a:t>
            </a:r>
            <a:r>
              <a:rPr sz="75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STA"  </a:t>
            </a:r>
            <a:r>
              <a:rPr sz="750" b="1" spc="-34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EST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 </a:t>
            </a:r>
            <a:r>
              <a:rPr sz="800" spc="150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O </a:t>
            </a:r>
            <a:r>
              <a:rPr sz="800" spc="101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IA  </a:t>
            </a:r>
            <a:r>
              <a:rPr sz="800" spc="-69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O </a:t>
            </a:r>
            <a:r>
              <a:rPr sz="800" spc="78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REANUDA  </a:t>
            </a:r>
            <a:r>
              <a:rPr sz="800" spc="177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LOS </a:t>
            </a:r>
            <a:r>
              <a:rPr sz="800" spc="135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TRABA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OS </a:t>
            </a:r>
            <a:r>
              <a:rPr sz="800" spc="24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OBJETO </a:t>
            </a:r>
            <a:r>
              <a:rPr sz="800" spc="71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L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ONTRATO</a:t>
            </a:r>
            <a:r>
              <a:rPr sz="800" spc="-10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N</a:t>
            </a:r>
            <a:r>
              <a:rPr sz="800" spc="162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LA</a:t>
            </a:r>
            <a:r>
              <a:rPr sz="800" spc="136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FEC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HA</a:t>
            </a:r>
            <a:r>
              <a:rPr sz="800" spc="89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N</a:t>
            </a:r>
            <a:r>
              <a:rPr sz="800" spc="117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QUE</a:t>
            </a:r>
            <a:r>
              <a:rPr sz="800" spc="66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POR</a:t>
            </a:r>
            <a:r>
              <a:rPr sz="800" spc="89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ES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RITO</a:t>
            </a:r>
            <a:r>
              <a:rPr sz="800" spc="104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EÑ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ALA</a:t>
            </a:r>
            <a:r>
              <a:rPr sz="800" spc="97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"E</a:t>
            </a:r>
            <a:r>
              <a:rPr sz="750" b="1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L</a:t>
            </a:r>
            <a:r>
              <a:rPr sz="750" b="1" spc="75" dirty="0" smtClean="0">
                <a:solidFill>
                  <a:srgbClr val="37363B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A</a:t>
            </a:r>
            <a:r>
              <a:rPr sz="750" b="1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Y</a:t>
            </a:r>
            <a:r>
              <a:rPr sz="75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UN</a:t>
            </a:r>
            <a:r>
              <a:rPr sz="750" b="1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T</a:t>
            </a:r>
            <a:r>
              <a:rPr sz="75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A</a:t>
            </a:r>
            <a:r>
              <a:rPr sz="750" b="1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M</a:t>
            </a:r>
            <a:r>
              <a:rPr sz="750" b="1" spc="0" dirty="0" smtClean="0">
                <a:solidFill>
                  <a:srgbClr val="27252A"/>
                </a:solidFill>
                <a:latin typeface="Times New Roman"/>
                <a:cs typeface="Times New Roman"/>
              </a:rPr>
              <a:t>I</a:t>
            </a:r>
            <a:r>
              <a:rPr sz="75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EN</a:t>
            </a:r>
            <a:r>
              <a:rPr sz="750" b="1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TO</a:t>
            </a:r>
            <a:r>
              <a:rPr sz="75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"</a:t>
            </a:r>
            <a:r>
              <a:rPr sz="750" b="1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6422" y="8625145"/>
            <a:ext cx="6933210" cy="4114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6401" indent="-222676">
              <a:lnSpc>
                <a:spcPct val="97550"/>
              </a:lnSpc>
              <a:spcBef>
                <a:spcPts val="10"/>
              </a:spcBef>
            </a:pP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B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)    </a:t>
            </a:r>
            <a:r>
              <a:rPr sz="800" spc="55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 </a:t>
            </a:r>
            <a:r>
              <a:rPr sz="800" spc="156" dirty="0" smtClean="0">
                <a:solidFill>
                  <a:srgbClr val="37363B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"E</a:t>
            </a:r>
            <a:r>
              <a:rPr sz="750" b="1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L </a:t>
            </a:r>
            <a:r>
              <a:rPr sz="750" b="1" spc="79" dirty="0" smtClean="0">
                <a:solidFill>
                  <a:srgbClr val="37363B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C</a:t>
            </a:r>
            <a:r>
              <a:rPr sz="750" b="1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O</a:t>
            </a:r>
            <a:r>
              <a:rPr sz="75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N</a:t>
            </a:r>
            <a:r>
              <a:rPr sz="750" b="1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TRA</a:t>
            </a:r>
            <a:r>
              <a:rPr sz="75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T</a:t>
            </a:r>
            <a:r>
              <a:rPr sz="750" b="1" spc="0" dirty="0" smtClean="0">
                <a:solidFill>
                  <a:srgbClr val="27252A"/>
                </a:solidFill>
                <a:latin typeface="Times New Roman"/>
                <a:cs typeface="Times New Roman"/>
              </a:rPr>
              <a:t>I</a:t>
            </a:r>
            <a:r>
              <a:rPr sz="75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</a:t>
            </a:r>
            <a:r>
              <a:rPr sz="750" b="1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T</a:t>
            </a:r>
            <a:r>
              <a:rPr sz="75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A" </a:t>
            </a:r>
            <a:r>
              <a:rPr sz="750" b="1" spc="161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SP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ND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  </a:t>
            </a:r>
            <a:r>
              <a:rPr sz="800" spc="-69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INJUST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FI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ADAMENTE  </a:t>
            </a:r>
            <a:r>
              <a:rPr sz="800" spc="-69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LOS</a:t>
            </a:r>
            <a:r>
              <a:rPr sz="800" spc="135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TRABA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OS </a:t>
            </a:r>
            <a:r>
              <a:rPr sz="800" spc="32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O </a:t>
            </a:r>
            <a:r>
              <a:rPr sz="800" spc="26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 </a:t>
            </a:r>
            <a:r>
              <a:rPr sz="800" spc="84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GA </a:t>
            </a:r>
            <a:r>
              <a:rPr sz="800" spc="58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7B797E"/>
                </a:solidFill>
                <a:latin typeface="Times New Roman"/>
                <a:cs typeface="Times New Roman"/>
              </a:rPr>
              <a:t>A </a:t>
            </a:r>
            <a:r>
              <a:rPr sz="800" spc="27" dirty="0" smtClean="0">
                <a:solidFill>
                  <a:srgbClr val="7B797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PARAR</a:t>
            </a:r>
            <a:r>
              <a:rPr sz="800" spc="179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O </a:t>
            </a:r>
            <a:r>
              <a:rPr sz="800" spc="27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EPON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R ALG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NA</a:t>
            </a:r>
            <a:r>
              <a:rPr sz="800" spc="-16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PART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45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25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LLOS</a:t>
            </a:r>
            <a:r>
              <a:rPr sz="800" spc="0" dirty="0" smtClean="0">
                <a:solidFill>
                  <a:srgbClr val="7B797E"/>
                </a:solidFill>
                <a:latin typeface="Times New Roman"/>
                <a:cs typeface="Times New Roman"/>
              </a:rPr>
              <a:t>,</a:t>
            </a:r>
            <a:r>
              <a:rPr sz="800" spc="89" dirty="0" smtClean="0">
                <a:solidFill>
                  <a:srgbClr val="7B797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QU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70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L</a:t>
            </a:r>
            <a:r>
              <a:rPr sz="800" spc="89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AYUNTAM</a:t>
            </a:r>
            <a:r>
              <a:rPr sz="800" spc="0" dirty="0" smtClean="0">
                <a:solidFill>
                  <a:srgbClr val="27252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NTO</a:t>
            </a:r>
            <a:r>
              <a:rPr sz="800" spc="7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HUB</a:t>
            </a:r>
            <a:r>
              <a:rPr sz="800" spc="0" dirty="0" smtClean="0">
                <a:solidFill>
                  <a:srgbClr val="37363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ERA </a:t>
            </a:r>
            <a:r>
              <a:rPr sz="800" spc="-89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EC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HAZADO</a:t>
            </a:r>
            <a:r>
              <a:rPr sz="800" spc="89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POR</a:t>
            </a:r>
            <a:r>
              <a:rPr sz="800" spc="122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FECTU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SOS </a:t>
            </a:r>
            <a:r>
              <a:rPr sz="800" spc="112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POR</a:t>
            </a:r>
            <a:r>
              <a:rPr sz="800" spc="-8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NO</a:t>
            </a:r>
            <a:r>
              <a:rPr sz="800" spc="32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AJUSTARS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endParaRPr sz="800">
              <a:latin typeface="Times New Roman"/>
              <a:cs typeface="Times New Roman"/>
            </a:endParaRPr>
          </a:p>
          <a:p>
            <a:pPr marL="12700" marR="4824">
              <a:lnSpc>
                <a:spcPts val="1290"/>
              </a:lnSpc>
              <a:spcBef>
                <a:spcPts val="64"/>
              </a:spcBef>
            </a:pPr>
            <a:r>
              <a:rPr sz="1125" baseline="-5168" dirty="0" smtClean="0">
                <a:solidFill>
                  <a:srgbClr val="6157E1"/>
                </a:solidFill>
                <a:latin typeface="Malgun Gothic"/>
                <a:cs typeface="Malgun Gothic"/>
              </a:rPr>
              <a:t>�</a:t>
            </a:r>
            <a:r>
              <a:rPr sz="1125" baseline="-7730" dirty="0" smtClean="0">
                <a:solidFill>
                  <a:srgbClr val="504D53"/>
                </a:solidFill>
                <a:latin typeface="Arial"/>
                <a:cs typeface="Arial"/>
              </a:rPr>
              <a:t>A</a:t>
            </a:r>
            <a:r>
              <a:rPr sz="1125" spc="29" baseline="-7730" dirty="0" smtClean="0">
                <a:solidFill>
                  <a:srgbClr val="504D53"/>
                </a:solidFill>
                <a:latin typeface="Arial"/>
                <a:cs typeface="Arial"/>
              </a:rPr>
              <a:t> </a:t>
            </a:r>
            <a:r>
              <a:rPr sz="1125" spc="0" baseline="-7730" dirty="0" smtClean="0">
                <a:solidFill>
                  <a:srgbClr val="504D53"/>
                </a:solidFill>
                <a:latin typeface="Arial"/>
                <a:cs typeface="Arial"/>
              </a:rPr>
              <a:t>LO</a:t>
            </a:r>
            <a:r>
              <a:rPr sz="1125" spc="29" baseline="-7730" dirty="0" smtClean="0">
                <a:solidFill>
                  <a:srgbClr val="504D53"/>
                </a:solidFill>
                <a:latin typeface="Arial"/>
                <a:cs typeface="Arial"/>
              </a:rPr>
              <a:t> </a:t>
            </a:r>
            <a:r>
              <a:rPr sz="1125" spc="0" baseline="-7730" dirty="0" smtClean="0">
                <a:solidFill>
                  <a:srgbClr val="625F66"/>
                </a:solidFill>
                <a:latin typeface="Arial"/>
                <a:cs typeface="Arial"/>
              </a:rPr>
              <a:t>C</a:t>
            </a:r>
            <a:r>
              <a:rPr sz="1125" spc="0" baseline="-7730" dirty="0" smtClean="0">
                <a:solidFill>
                  <a:srgbClr val="504D53"/>
                </a:solidFill>
                <a:latin typeface="Arial"/>
                <a:cs typeface="Arial"/>
              </a:rPr>
              <a:t>ONV</a:t>
            </a:r>
            <a:r>
              <a:rPr sz="1125" spc="0" baseline="-7730" dirty="0" smtClean="0">
                <a:solidFill>
                  <a:srgbClr val="625F66"/>
                </a:solidFill>
                <a:latin typeface="Arial"/>
                <a:cs typeface="Arial"/>
              </a:rPr>
              <a:t>EN</a:t>
            </a:r>
            <a:r>
              <a:rPr sz="1125" spc="0" baseline="-7730" dirty="0" smtClean="0">
                <a:solidFill>
                  <a:srgbClr val="504D53"/>
                </a:solidFill>
                <a:latin typeface="Arial"/>
                <a:cs typeface="Arial"/>
              </a:rPr>
              <a:t>IDO</a:t>
            </a:r>
            <a:r>
              <a:rPr sz="1125" spc="0" baseline="-7730" dirty="0" smtClean="0">
                <a:solidFill>
                  <a:srgbClr val="625F66"/>
                </a:solidFill>
                <a:latin typeface="Arial"/>
                <a:cs typeface="Arial"/>
              </a:rPr>
              <a:t>.</a:t>
            </a:r>
            <a:endParaRPr sz="7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57393" y="9503155"/>
            <a:ext cx="174661" cy="1663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35"/>
              </a:lnSpc>
              <a:spcBef>
                <a:spcPts val="61"/>
              </a:spcBef>
            </a:pPr>
            <a:r>
              <a:rPr sz="1100" b="1" dirty="0" smtClean="0">
                <a:solidFill>
                  <a:srgbClr val="37363B"/>
                </a:solidFill>
                <a:latin typeface="Arial"/>
                <a:cs typeface="Arial"/>
              </a:rPr>
              <a:t>10</a:t>
            </a:r>
            <a:endParaRPr sz="11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84770" y="9521566"/>
            <a:ext cx="5142771" cy="3081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5825"/>
              </a:lnSpc>
              <a:spcBef>
                <a:spcPts val="50"/>
              </a:spcBef>
            </a:pPr>
            <a:r>
              <a:rPr sz="500" b="1" spc="0" dirty="0" smtClean="0">
                <a:solidFill>
                  <a:srgbClr val="929196"/>
                </a:solidFill>
                <a:latin typeface="Times New Roman"/>
                <a:cs typeface="Times New Roman"/>
              </a:rPr>
              <a:t>-</a:t>
            </a:r>
            <a:r>
              <a:rPr sz="500" b="1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500" b="1" spc="0" dirty="0" smtClean="0">
                <a:solidFill>
                  <a:srgbClr val="7B797E"/>
                </a:solidFill>
                <a:latin typeface="Times New Roman"/>
                <a:cs typeface="Times New Roman"/>
              </a:rPr>
              <a:t>STE</a:t>
            </a:r>
            <a:r>
              <a:rPr sz="500" b="1" spc="-11" dirty="0" smtClean="0">
                <a:solidFill>
                  <a:srgbClr val="7B797E"/>
                </a:solidFill>
                <a:latin typeface="Times New Roman"/>
                <a:cs typeface="Times New Roman"/>
              </a:rPr>
              <a:t> </a:t>
            </a:r>
            <a:r>
              <a:rPr sz="500" b="1" spc="0" dirty="0" smtClean="0">
                <a:solidFill>
                  <a:srgbClr val="7B797E"/>
                </a:solidFill>
                <a:latin typeface="Times New Roman"/>
                <a:cs typeface="Times New Roman"/>
              </a:rPr>
              <a:t>P</a:t>
            </a:r>
            <a:r>
              <a:rPr sz="500" b="1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R</a:t>
            </a:r>
            <a:r>
              <a:rPr sz="500" b="1" spc="0" dirty="0" smtClean="0">
                <a:solidFill>
                  <a:srgbClr val="7B797E"/>
                </a:solidFill>
                <a:latin typeface="Times New Roman"/>
                <a:cs typeface="Times New Roman"/>
              </a:rPr>
              <a:t>OG</a:t>
            </a:r>
            <a:r>
              <a:rPr sz="500" b="1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R</a:t>
            </a:r>
            <a:r>
              <a:rPr sz="500" b="1" spc="0" dirty="0" smtClean="0">
                <a:solidFill>
                  <a:srgbClr val="7B797E"/>
                </a:solidFill>
                <a:latin typeface="Times New Roman"/>
                <a:cs typeface="Times New Roman"/>
              </a:rPr>
              <a:t>A</a:t>
            </a:r>
            <a:r>
              <a:rPr sz="500" b="1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M</a:t>
            </a:r>
            <a:r>
              <a:rPr sz="500" b="1" spc="0" dirty="0" smtClean="0">
                <a:solidFill>
                  <a:srgbClr val="7B797E"/>
                </a:solidFill>
                <a:latin typeface="Times New Roman"/>
                <a:cs typeface="Times New Roman"/>
              </a:rPr>
              <a:t>A </a:t>
            </a:r>
            <a:r>
              <a:rPr sz="500" b="1" spc="53" dirty="0" smtClean="0">
                <a:solidFill>
                  <a:srgbClr val="7B797E"/>
                </a:solidFill>
                <a:latin typeface="Times New Roman"/>
                <a:cs typeface="Times New Roman"/>
              </a:rPr>
              <a:t> </a:t>
            </a:r>
            <a:r>
              <a:rPr sz="500" b="1" spc="0" dirty="0" smtClean="0">
                <a:solidFill>
                  <a:srgbClr val="7B797E"/>
                </a:solidFill>
                <a:latin typeface="Times New Roman"/>
                <a:cs typeface="Times New Roman"/>
              </a:rPr>
              <a:t>ES</a:t>
            </a:r>
            <a:r>
              <a:rPr sz="500" b="1" spc="69" dirty="0" smtClean="0">
                <a:solidFill>
                  <a:srgbClr val="7B797E"/>
                </a:solidFill>
                <a:latin typeface="Times New Roman"/>
                <a:cs typeface="Times New Roman"/>
              </a:rPr>
              <a:t> </a:t>
            </a:r>
            <a:r>
              <a:rPr sz="500" b="1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D</a:t>
            </a:r>
            <a:r>
              <a:rPr sz="500" b="1" spc="0" dirty="0" smtClean="0">
                <a:solidFill>
                  <a:srgbClr val="7B797E"/>
                </a:solidFill>
                <a:latin typeface="Times New Roman"/>
                <a:cs typeface="Times New Roman"/>
              </a:rPr>
              <a:t>E</a:t>
            </a:r>
            <a:r>
              <a:rPr sz="500" b="1" spc="20" dirty="0" smtClean="0">
                <a:solidFill>
                  <a:srgbClr val="7B797E"/>
                </a:solidFill>
                <a:latin typeface="Times New Roman"/>
                <a:cs typeface="Times New Roman"/>
              </a:rPr>
              <a:t> </a:t>
            </a:r>
            <a:r>
              <a:rPr sz="500" b="1" spc="0" dirty="0" smtClean="0">
                <a:solidFill>
                  <a:srgbClr val="7B797E"/>
                </a:solidFill>
                <a:latin typeface="Times New Roman"/>
                <a:cs typeface="Times New Roman"/>
              </a:rPr>
              <a:t>CARÁCT</a:t>
            </a:r>
            <a:r>
              <a:rPr sz="500" b="1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ER </a:t>
            </a:r>
            <a:r>
              <a:rPr sz="500" b="1" spc="103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500" b="1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P</a:t>
            </a:r>
            <a:r>
              <a:rPr sz="500" b="1" spc="0" dirty="0" smtClean="0">
                <a:solidFill>
                  <a:srgbClr val="7B797E"/>
                </a:solidFill>
                <a:latin typeface="Times New Roman"/>
                <a:cs typeface="Times New Roman"/>
              </a:rPr>
              <a:t>UB</a:t>
            </a:r>
            <a:r>
              <a:rPr sz="50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LI</a:t>
            </a:r>
            <a:r>
              <a:rPr sz="500" b="1" spc="0" dirty="0" smtClean="0">
                <a:solidFill>
                  <a:srgbClr val="7B797E"/>
                </a:solidFill>
                <a:latin typeface="Times New Roman"/>
                <a:cs typeface="Times New Roman"/>
              </a:rPr>
              <a:t>CO </a:t>
            </a:r>
            <a:r>
              <a:rPr sz="500" b="1" spc="20" dirty="0" smtClean="0">
                <a:solidFill>
                  <a:srgbClr val="7B797E"/>
                </a:solidFill>
                <a:latin typeface="Times New Roman"/>
                <a:cs typeface="Times New Roman"/>
              </a:rPr>
              <a:t> </a:t>
            </a:r>
            <a:r>
              <a:rPr sz="500" b="1" spc="0" dirty="0" smtClean="0">
                <a:solidFill>
                  <a:srgbClr val="7B797E"/>
                </a:solidFill>
                <a:latin typeface="Times New Roman"/>
                <a:cs typeface="Times New Roman"/>
              </a:rPr>
              <a:t>Y</a:t>
            </a:r>
            <a:r>
              <a:rPr sz="500" b="1" spc="47" dirty="0" smtClean="0">
                <a:solidFill>
                  <a:srgbClr val="7B797E"/>
                </a:solidFill>
                <a:latin typeface="Times New Roman"/>
                <a:cs typeface="Times New Roman"/>
              </a:rPr>
              <a:t> </a:t>
            </a:r>
            <a:r>
              <a:rPr sz="500" b="1" spc="0" dirty="0" smtClean="0">
                <a:solidFill>
                  <a:srgbClr val="7B797E"/>
                </a:solidFill>
                <a:latin typeface="Times New Roman"/>
                <a:cs typeface="Times New Roman"/>
              </a:rPr>
              <a:t>AJEN</a:t>
            </a:r>
            <a:r>
              <a:rPr sz="500" b="1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O </a:t>
            </a:r>
            <a:r>
              <a:rPr sz="500" b="1" spc="7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500" b="1" spc="0" dirty="0" smtClean="0">
                <a:solidFill>
                  <a:srgbClr val="7B797E"/>
                </a:solidFill>
                <a:latin typeface="Times New Roman"/>
                <a:cs typeface="Times New Roman"/>
              </a:rPr>
              <a:t>A</a:t>
            </a:r>
            <a:r>
              <a:rPr sz="500" b="1" spc="-5" dirty="0" smtClean="0">
                <a:solidFill>
                  <a:srgbClr val="7B797E"/>
                </a:solidFill>
                <a:latin typeface="Times New Roman"/>
                <a:cs typeface="Times New Roman"/>
              </a:rPr>
              <a:t> </a:t>
            </a:r>
            <a:r>
              <a:rPr sz="500" b="1" spc="0" dirty="0" smtClean="0">
                <a:solidFill>
                  <a:srgbClr val="7B797E"/>
                </a:solidFill>
                <a:latin typeface="Times New Roman"/>
                <a:cs typeface="Times New Roman"/>
              </a:rPr>
              <a:t>CUALQU</a:t>
            </a:r>
            <a:r>
              <a:rPr sz="500" b="1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IE</a:t>
            </a:r>
            <a:r>
              <a:rPr sz="500" b="1" spc="0" dirty="0" smtClean="0">
                <a:solidFill>
                  <a:srgbClr val="7B797E"/>
                </a:solidFill>
                <a:latin typeface="Times New Roman"/>
                <a:cs typeface="Times New Roman"/>
              </a:rPr>
              <a:t>R</a:t>
            </a:r>
            <a:r>
              <a:rPr sz="500" b="1" spc="44" dirty="0" smtClean="0">
                <a:solidFill>
                  <a:srgbClr val="7B797E"/>
                </a:solidFill>
                <a:latin typeface="Times New Roman"/>
                <a:cs typeface="Times New Roman"/>
              </a:rPr>
              <a:t> </a:t>
            </a:r>
            <a:r>
              <a:rPr sz="500" b="1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P</a:t>
            </a:r>
            <a:r>
              <a:rPr sz="500" b="1" spc="0" dirty="0" smtClean="0">
                <a:solidFill>
                  <a:srgbClr val="7B797E"/>
                </a:solidFill>
                <a:latin typeface="Times New Roman"/>
                <a:cs typeface="Times New Roman"/>
              </a:rPr>
              <a:t>AR</a:t>
            </a:r>
            <a:r>
              <a:rPr sz="500" b="1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TIDO</a:t>
            </a:r>
            <a:r>
              <a:rPr sz="500" b="1" spc="44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500" b="1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PO</a:t>
            </a:r>
            <a:r>
              <a:rPr sz="50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Li</a:t>
            </a:r>
            <a:r>
              <a:rPr sz="500" b="1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T</a:t>
            </a:r>
            <a:r>
              <a:rPr sz="50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I</a:t>
            </a:r>
            <a:r>
              <a:rPr sz="500" b="1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CO</a:t>
            </a:r>
            <a:r>
              <a:rPr sz="500" b="1" spc="0" dirty="0" smtClean="0">
                <a:solidFill>
                  <a:srgbClr val="B6B6B9"/>
                </a:solidFill>
                <a:latin typeface="Times New Roman"/>
                <a:cs typeface="Times New Roman"/>
              </a:rPr>
              <a:t>.</a:t>
            </a:r>
            <a:r>
              <a:rPr sz="500" b="1" spc="44" dirty="0" smtClean="0">
                <a:solidFill>
                  <a:srgbClr val="B6B6B9"/>
                </a:solidFill>
                <a:latin typeface="Times New Roman"/>
                <a:cs typeface="Times New Roman"/>
              </a:rPr>
              <a:t> </a:t>
            </a:r>
            <a:r>
              <a:rPr sz="500" b="1" spc="0" dirty="0" smtClean="0">
                <a:solidFill>
                  <a:srgbClr val="7B797E"/>
                </a:solidFill>
                <a:latin typeface="Times New Roman"/>
                <a:cs typeface="Times New Roman"/>
              </a:rPr>
              <a:t>QUE</a:t>
            </a:r>
            <a:r>
              <a:rPr sz="500" b="1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D</a:t>
            </a:r>
            <a:r>
              <a:rPr sz="500" b="1" spc="0" dirty="0" smtClean="0">
                <a:solidFill>
                  <a:srgbClr val="7B797E"/>
                </a:solidFill>
                <a:latin typeface="Times New Roman"/>
                <a:cs typeface="Times New Roman"/>
              </a:rPr>
              <a:t>A</a:t>
            </a:r>
            <a:r>
              <a:rPr sz="500" b="1" spc="87" dirty="0" smtClean="0">
                <a:solidFill>
                  <a:srgbClr val="7B797E"/>
                </a:solidFill>
                <a:latin typeface="Times New Roman"/>
                <a:cs typeface="Times New Roman"/>
              </a:rPr>
              <a:t> </a:t>
            </a:r>
            <a:r>
              <a:rPr sz="500" b="1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PRO</a:t>
            </a:r>
            <a:r>
              <a:rPr sz="50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HI</a:t>
            </a:r>
            <a:r>
              <a:rPr sz="500" b="1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B</a:t>
            </a:r>
            <a:r>
              <a:rPr sz="50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I</a:t>
            </a:r>
            <a:r>
              <a:rPr sz="500" b="1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DO</a:t>
            </a:r>
            <a:r>
              <a:rPr sz="500" b="1" spc="44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500" b="1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50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L</a:t>
            </a:r>
            <a:r>
              <a:rPr sz="500" b="1" spc="38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500" b="1" spc="0" dirty="0" smtClean="0">
                <a:solidFill>
                  <a:srgbClr val="7B797E"/>
                </a:solidFill>
                <a:latin typeface="Times New Roman"/>
                <a:cs typeface="Times New Roman"/>
              </a:rPr>
              <a:t>US</a:t>
            </a:r>
            <a:r>
              <a:rPr sz="500" b="1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O</a:t>
            </a:r>
            <a:r>
              <a:rPr sz="500" b="1" spc="73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500" b="1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PAR</a:t>
            </a:r>
            <a:r>
              <a:rPr sz="500" b="1" spc="0" dirty="0" smtClean="0">
                <a:solidFill>
                  <a:srgbClr val="7B797E"/>
                </a:solidFill>
                <a:latin typeface="Times New Roman"/>
                <a:cs typeface="Times New Roman"/>
              </a:rPr>
              <a:t>A</a:t>
            </a:r>
            <a:r>
              <a:rPr sz="500" b="1" spc="110" dirty="0" smtClean="0">
                <a:solidFill>
                  <a:srgbClr val="7B797E"/>
                </a:solidFill>
                <a:latin typeface="Times New Roman"/>
                <a:cs typeface="Times New Roman"/>
              </a:rPr>
              <a:t> </a:t>
            </a:r>
            <a:r>
              <a:rPr sz="500" b="1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F</a:t>
            </a:r>
            <a:r>
              <a:rPr sz="50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I</a:t>
            </a:r>
            <a:r>
              <a:rPr sz="500" b="1" spc="0" dirty="0" smtClean="0">
                <a:solidFill>
                  <a:srgbClr val="7B797E"/>
                </a:solidFill>
                <a:latin typeface="Times New Roman"/>
                <a:cs typeface="Times New Roman"/>
              </a:rPr>
              <a:t>NE</a:t>
            </a:r>
            <a:r>
              <a:rPr sz="500" b="1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S</a:t>
            </a:r>
            <a:r>
              <a:rPr sz="500" b="1" spc="44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500" b="1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D</a:t>
            </a:r>
            <a:r>
              <a:rPr sz="50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I</a:t>
            </a:r>
            <a:r>
              <a:rPr sz="500" b="1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ST</a:t>
            </a:r>
            <a:r>
              <a:rPr sz="50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I</a:t>
            </a:r>
            <a:r>
              <a:rPr sz="500" b="1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NTOS </a:t>
            </a:r>
            <a:r>
              <a:rPr sz="500" b="1" spc="-59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500" b="1" spc="0" dirty="0" smtClean="0">
                <a:solidFill>
                  <a:srgbClr val="7B797E"/>
                </a:solidFill>
                <a:latin typeface="Times New Roman"/>
                <a:cs typeface="Times New Roman"/>
              </a:rPr>
              <a:t>A</a:t>
            </a:r>
            <a:r>
              <a:rPr sz="50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L</a:t>
            </a:r>
            <a:r>
              <a:rPr sz="500" b="1" spc="-26" dirty="0" smtClean="0">
                <a:solidFill>
                  <a:srgbClr val="504D53"/>
                </a:solidFill>
                <a:latin typeface="Times New Roman"/>
                <a:cs typeface="Times New Roman"/>
              </a:rPr>
              <a:t> </a:t>
            </a:r>
            <a:r>
              <a:rPr sz="500" b="1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DE</a:t>
            </a:r>
            <a:r>
              <a:rPr sz="500" b="1" spc="0" dirty="0" smtClean="0">
                <a:solidFill>
                  <a:srgbClr val="7B797E"/>
                </a:solidFill>
                <a:latin typeface="Times New Roman"/>
                <a:cs typeface="Times New Roman"/>
              </a:rPr>
              <a:t>SA</a:t>
            </a:r>
            <a:r>
              <a:rPr sz="500" b="1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RRO</a:t>
            </a:r>
            <a:r>
              <a:rPr sz="50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L</a:t>
            </a:r>
            <a:r>
              <a:rPr sz="500" b="1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LO</a:t>
            </a:r>
            <a:r>
              <a:rPr sz="500" b="1" spc="80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500" b="1" spc="0" dirty="0" smtClean="0">
                <a:solidFill>
                  <a:srgbClr val="7B797E"/>
                </a:solidFill>
                <a:latin typeface="Times New Roman"/>
                <a:cs typeface="Times New Roman"/>
              </a:rPr>
              <a:t>SOC</a:t>
            </a:r>
            <a:r>
              <a:rPr sz="500" b="1" spc="0" dirty="0" smtClean="0">
                <a:solidFill>
                  <a:srgbClr val="504D53"/>
                </a:solidFill>
                <a:latin typeface="Times New Roman"/>
                <a:cs typeface="Times New Roman"/>
              </a:rPr>
              <a:t>I</a:t>
            </a:r>
            <a:r>
              <a:rPr sz="500" b="1" spc="0" dirty="0" smtClean="0">
                <a:solidFill>
                  <a:srgbClr val="7B797E"/>
                </a:solidFill>
                <a:latin typeface="Times New Roman"/>
                <a:cs typeface="Times New Roman"/>
              </a:rPr>
              <a:t>AL"</a:t>
            </a:r>
            <a:endParaRPr sz="500">
              <a:latin typeface="Times New Roman"/>
              <a:cs typeface="Times New Roman"/>
            </a:endParaRPr>
          </a:p>
          <a:p>
            <a:pPr marL="1853406" marR="1818704" algn="ctr">
              <a:lnSpc>
                <a:spcPts val="1755"/>
              </a:lnSpc>
              <a:spcBef>
                <a:spcPts val="87"/>
              </a:spcBef>
            </a:pPr>
            <a:r>
              <a:rPr sz="1350" i="1" dirty="0" smtClean="0">
                <a:solidFill>
                  <a:srgbClr val="7466B9"/>
                </a:solidFill>
                <a:latin typeface="Times New Roman"/>
                <a:cs typeface="Times New Roman"/>
              </a:rPr>
              <a:t>/:_</a:t>
            </a:r>
            <a:r>
              <a:rPr sz="1350" i="1" dirty="0" smtClean="0">
                <a:solidFill>
                  <a:srgbClr val="8E7CCC"/>
                </a:solidFill>
                <a:latin typeface="Times New Roman"/>
                <a:cs typeface="Times New Roman"/>
              </a:rPr>
              <a:t>,4</a:t>
            </a:r>
            <a:r>
              <a:rPr sz="1350" dirty="0" smtClean="0">
                <a:solidFill>
                  <a:srgbClr val="7466B9"/>
                </a:solidFill>
                <a:latin typeface="Malgun Gothic"/>
                <a:cs typeface="Malgun Gothic"/>
              </a:rPr>
              <a:t>�</a:t>
            </a:r>
            <a:r>
              <a:rPr sz="1350" i="1" dirty="0" smtClean="0">
                <a:solidFill>
                  <a:srgbClr val="7466B9"/>
                </a:solidFill>
                <a:latin typeface="Times New Roman"/>
                <a:cs typeface="Times New Roman"/>
              </a:rPr>
              <a:t>p</a:t>
            </a:r>
            <a:r>
              <a:rPr sz="1350" dirty="0" smtClean="0">
                <a:solidFill>
                  <a:srgbClr val="7466B9"/>
                </a:solidFill>
                <a:latin typeface="Malgun Gothic"/>
                <a:cs typeface="Malgun Gothic"/>
              </a:rPr>
              <a:t>�</a:t>
            </a:r>
            <a:endParaRPr sz="1350">
              <a:latin typeface="Malgun Gothic"/>
              <a:cs typeface="Malgun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39"/>
          <p:cNvSpPr/>
          <p:nvPr/>
        </p:nvSpPr>
        <p:spPr>
          <a:xfrm>
            <a:off x="6893318" y="9510579"/>
            <a:ext cx="125000" cy="1218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2561" y="8968335"/>
            <a:ext cx="5823192" cy="8194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362809" y="7911266"/>
            <a:ext cx="5664655" cy="10448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134173" y="5922026"/>
            <a:ext cx="634148" cy="17059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05491" y="6375926"/>
            <a:ext cx="6115876" cy="14073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96344" y="4743104"/>
            <a:ext cx="6109778" cy="151096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90247" y="2887901"/>
            <a:ext cx="6103681" cy="16206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00613" y="1839971"/>
            <a:ext cx="5884168" cy="9138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54881" y="1474413"/>
            <a:ext cx="5237824" cy="12489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42686" y="435622"/>
            <a:ext cx="5935997" cy="9169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768303" y="0"/>
            <a:ext cx="3597574" cy="3655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261695" y="425442"/>
            <a:ext cx="5725367" cy="2440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indent="3048">
              <a:lnSpc>
                <a:spcPts val="910"/>
              </a:lnSpc>
              <a:spcBef>
                <a:spcPts val="65"/>
              </a:spcBef>
            </a:pP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SI  </a:t>
            </a:r>
            <a:r>
              <a:rPr sz="800" spc="57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"E</a:t>
            </a:r>
            <a:r>
              <a:rPr sz="750" b="1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L  </a:t>
            </a:r>
            <a:r>
              <a:rPr sz="750" b="1" spc="-59" dirty="0" smtClean="0">
                <a:solidFill>
                  <a:srgbClr val="353339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C</a:t>
            </a:r>
            <a:r>
              <a:rPr sz="750" b="1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O</a:t>
            </a:r>
            <a:r>
              <a:rPr sz="750" b="1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NT</a:t>
            </a:r>
            <a:r>
              <a:rPr sz="750" b="1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RA</a:t>
            </a:r>
            <a:r>
              <a:rPr sz="750" b="1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T</a:t>
            </a:r>
            <a:r>
              <a:rPr sz="750" b="1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750" b="1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S</a:t>
            </a:r>
            <a:r>
              <a:rPr sz="750" b="1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T</a:t>
            </a:r>
            <a:r>
              <a:rPr sz="750" b="1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A" </a:t>
            </a:r>
            <a:r>
              <a:rPr sz="750" b="1" spc="154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NO </a:t>
            </a:r>
            <a:r>
              <a:rPr sz="800" spc="115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EJECUTA  </a:t>
            </a:r>
            <a:r>
              <a:rPr sz="800" spc="74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LOS </a:t>
            </a:r>
            <a:r>
              <a:rPr sz="800" spc="142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TRABAJOS </a:t>
            </a:r>
            <a:r>
              <a:rPr sz="800" spc="42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DE </a:t>
            </a:r>
            <a:r>
              <a:rPr sz="800" spc="20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CONFORM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DAD </a:t>
            </a:r>
            <a:r>
              <a:rPr sz="800" spc="42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CON </a:t>
            </a:r>
            <a:r>
              <a:rPr sz="800" spc="115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LO </a:t>
            </a:r>
            <a:r>
              <a:rPr sz="800" spc="173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EST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PULADO  </a:t>
            </a:r>
            <a:r>
              <a:rPr sz="800" spc="-94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O </a:t>
            </a:r>
            <a:r>
              <a:rPr sz="800" spc="53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SfN </a:t>
            </a:r>
            <a:r>
              <a:rPr sz="800" spc="53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MOTIVO JUSTIF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CADO</a:t>
            </a:r>
            <a:r>
              <a:rPr sz="800" spc="39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NO</a:t>
            </a:r>
            <a:r>
              <a:rPr sz="800" spc="36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ACATA</a:t>
            </a:r>
            <a:r>
              <a:rPr sz="800" spc="30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LAS</a:t>
            </a:r>
            <a:r>
              <a:rPr sz="800" spc="81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ORDENES</a:t>
            </a:r>
            <a:r>
              <a:rPr sz="800" spc="31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QUE</a:t>
            </a:r>
            <a:r>
              <a:rPr sz="800" spc="25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POR</a:t>
            </a:r>
            <a:r>
              <a:rPr sz="800" spc="112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ESCR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TO </a:t>
            </a:r>
            <a:r>
              <a:rPr sz="800" spc="-89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LE</a:t>
            </a:r>
            <a:r>
              <a:rPr sz="800" spc="113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DE</a:t>
            </a:r>
            <a:r>
              <a:rPr sz="800" spc="4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EL</a:t>
            </a:r>
            <a:r>
              <a:rPr sz="800" spc="-28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"AYUN</a:t>
            </a:r>
            <a:r>
              <a:rPr sz="750" b="1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T</a:t>
            </a:r>
            <a:r>
              <a:rPr sz="750" b="1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A</a:t>
            </a:r>
            <a:r>
              <a:rPr sz="750" b="1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M</a:t>
            </a:r>
            <a:r>
              <a:rPr sz="750" b="1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IEN</a:t>
            </a:r>
            <a:r>
              <a:rPr sz="750" b="1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TO</a:t>
            </a:r>
            <a:r>
              <a:rPr sz="750" b="1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"</a:t>
            </a:r>
            <a:r>
              <a:rPr sz="750" b="1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36084" y="433094"/>
            <a:ext cx="133819" cy="1181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35"/>
              </a:spcBef>
            </a:pPr>
            <a:r>
              <a:rPr sz="700" spc="0" dirty="0" smtClean="0">
                <a:solidFill>
                  <a:srgbClr val="504F54"/>
                </a:solidFill>
                <a:latin typeface="Arial"/>
                <a:cs typeface="Arial"/>
              </a:rPr>
              <a:t>C)</a:t>
            </a:r>
            <a:endParaRPr sz="7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42181" y="775767"/>
            <a:ext cx="135343" cy="1282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5"/>
              </a:spcBef>
            </a:pPr>
            <a:r>
              <a:rPr sz="800" dirty="0" smtClean="0">
                <a:solidFill>
                  <a:srgbClr val="504F54"/>
                </a:solidFill>
                <a:latin typeface="Times New Roman"/>
                <a:cs typeface="Times New Roman"/>
              </a:rPr>
              <a:t>D)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264743" y="775767"/>
            <a:ext cx="5722319" cy="2470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indent="27439">
              <a:lnSpc>
                <a:spcPct val="97454"/>
              </a:lnSpc>
              <a:spcBef>
                <a:spcPts val="5"/>
              </a:spcBef>
            </a:pP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149" dirty="0" smtClean="0">
                <a:solidFill>
                  <a:srgbClr val="353339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"</a:t>
            </a:r>
            <a:r>
              <a:rPr sz="750" b="1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EL </a:t>
            </a:r>
            <a:r>
              <a:rPr sz="750" b="1" spc="-84" dirty="0" smtClean="0">
                <a:solidFill>
                  <a:srgbClr val="353339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C</a:t>
            </a:r>
            <a:r>
              <a:rPr sz="750" b="1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O</a:t>
            </a:r>
            <a:r>
              <a:rPr sz="750" b="1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N</a:t>
            </a:r>
            <a:r>
              <a:rPr sz="750" b="1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TRATI</a:t>
            </a:r>
            <a:r>
              <a:rPr sz="750" b="1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STA"</a:t>
            </a:r>
            <a:r>
              <a:rPr sz="750" b="1" spc="98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NO</a:t>
            </a:r>
            <a:r>
              <a:rPr sz="800" spc="164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DA</a:t>
            </a:r>
            <a:r>
              <a:rPr sz="800" spc="90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CUMP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LI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ENTO</a:t>
            </a:r>
            <a:r>
              <a:rPr sz="800" spc="30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AL</a:t>
            </a:r>
            <a:r>
              <a:rPr sz="800" spc="74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PROGRAMA</a:t>
            </a:r>
            <a:r>
              <a:rPr sz="800" spc="182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DE</a:t>
            </a:r>
            <a:r>
              <a:rPr sz="800" spc="5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TRABAJO</a:t>
            </a:r>
            <a:r>
              <a:rPr sz="800" spc="103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Y </a:t>
            </a:r>
            <a:r>
              <a:rPr sz="800" spc="23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A</a:t>
            </a:r>
            <a:r>
              <a:rPr sz="800" spc="14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JU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O </a:t>
            </a:r>
            <a:r>
              <a:rPr sz="800" spc="-64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DEL</a:t>
            </a:r>
            <a:r>
              <a:rPr sz="800" spc="19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"AYUNTA</a:t>
            </a:r>
            <a:r>
              <a:rPr sz="750" b="1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MIE</a:t>
            </a:r>
            <a:r>
              <a:rPr sz="750" b="1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NT</a:t>
            </a:r>
            <a:r>
              <a:rPr sz="750" b="1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O</a:t>
            </a:r>
            <a:r>
              <a:rPr sz="750" b="1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" </a:t>
            </a:r>
            <a:r>
              <a:rPr sz="750" b="1" spc="-64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EL ATRASO PUEDE</a:t>
            </a:r>
            <a:r>
              <a:rPr sz="800" spc="105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DIF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CULTAR </a:t>
            </a:r>
            <a:r>
              <a:rPr sz="800" spc="-89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LA</a:t>
            </a:r>
            <a:r>
              <a:rPr sz="800" spc="92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TE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MINAC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ÓN</a:t>
            </a:r>
            <a:r>
              <a:rPr sz="800" spc="10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SAT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SFACTOR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A </a:t>
            </a:r>
            <a:r>
              <a:rPr sz="800" spc="-89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DE</a:t>
            </a:r>
            <a:r>
              <a:rPr sz="800" spc="120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LOS</a:t>
            </a:r>
            <a:r>
              <a:rPr sz="800" spc="92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TRABAJOS</a:t>
            </a:r>
            <a:r>
              <a:rPr sz="800" spc="39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EN</a:t>
            </a:r>
            <a:r>
              <a:rPr sz="800" spc="122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EL</a:t>
            </a:r>
            <a:r>
              <a:rPr sz="800" spc="90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PLAZ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O</a:t>
            </a:r>
            <a:r>
              <a:rPr sz="800" spc="22" dirty="0" smtClean="0">
                <a:solidFill>
                  <a:srgbClr val="66656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STIPULADO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45230" y="1126093"/>
            <a:ext cx="123147" cy="1282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5"/>
              </a:spcBef>
            </a:pPr>
            <a:r>
              <a:rPr sz="800" dirty="0" smtClean="0">
                <a:solidFill>
                  <a:srgbClr val="504F54"/>
                </a:solidFill>
                <a:latin typeface="Times New Roman"/>
                <a:cs typeface="Times New Roman"/>
              </a:rPr>
              <a:t>E)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67792" y="1126093"/>
            <a:ext cx="5722319" cy="2440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797" indent="-6097">
              <a:lnSpc>
                <a:spcPts val="910"/>
              </a:lnSpc>
              <a:spcBef>
                <a:spcPts val="65"/>
              </a:spcBef>
            </a:pP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  </a:t>
            </a:r>
            <a:r>
              <a:rPr sz="800" spc="57" dirty="0" smtClean="0">
                <a:solidFill>
                  <a:srgbClr val="353339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"E</a:t>
            </a:r>
            <a:r>
              <a:rPr sz="750" b="1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L  </a:t>
            </a:r>
            <a:r>
              <a:rPr sz="750" b="1" spc="-59" dirty="0" smtClean="0">
                <a:solidFill>
                  <a:srgbClr val="353339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C</a:t>
            </a:r>
            <a:r>
              <a:rPr sz="750" b="1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O</a:t>
            </a:r>
            <a:r>
              <a:rPr sz="750" b="1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NT</a:t>
            </a:r>
            <a:r>
              <a:rPr sz="750" b="1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R</a:t>
            </a:r>
            <a:r>
              <a:rPr sz="750" b="1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AT</a:t>
            </a:r>
            <a:r>
              <a:rPr sz="750" b="1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750" b="1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S</a:t>
            </a:r>
            <a:r>
              <a:rPr sz="750" b="1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T</a:t>
            </a:r>
            <a:r>
              <a:rPr sz="750" b="1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A" </a:t>
            </a:r>
            <a:r>
              <a:rPr sz="750" b="1" spc="152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OPORTUNAMENT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 </a:t>
            </a:r>
            <a:r>
              <a:rPr sz="800" spc="18" dirty="0" smtClean="0">
                <a:solidFill>
                  <a:srgbClr val="66656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NO </a:t>
            </a:r>
            <a:r>
              <a:rPr sz="800" spc="51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CUBRE </a:t>
            </a:r>
            <a:r>
              <a:rPr sz="800" spc="92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LOS </a:t>
            </a:r>
            <a:r>
              <a:rPr sz="800" spc="157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SALARIOS   </a:t>
            </a:r>
            <a:r>
              <a:rPr sz="800" spc="44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Y </a:t>
            </a:r>
            <a:r>
              <a:rPr sz="800" spc="129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DEMAS </a:t>
            </a:r>
            <a:r>
              <a:rPr sz="800" spc="47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ESTACIONES  </a:t>
            </a:r>
            <a:r>
              <a:rPr sz="800" spc="-69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DE </a:t>
            </a:r>
            <a:r>
              <a:rPr sz="800" spc="43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CARÁCTE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R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LABORAL</a:t>
            </a:r>
            <a:r>
              <a:rPr sz="800" spc="64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A</a:t>
            </a:r>
            <a:r>
              <a:rPr sz="800" spc="-10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SUS</a:t>
            </a:r>
            <a:r>
              <a:rPr sz="800" spc="79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TRABAJADORES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48279" y="1476419"/>
            <a:ext cx="117050" cy="1282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5"/>
              </a:spcBef>
            </a:pPr>
            <a:r>
              <a:rPr sz="800" dirty="0" smtClean="0">
                <a:solidFill>
                  <a:srgbClr val="504F54"/>
                </a:solidFill>
                <a:latin typeface="Times New Roman"/>
                <a:cs typeface="Times New Roman"/>
              </a:rPr>
              <a:t>F)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70841" y="1476419"/>
            <a:ext cx="5043898" cy="1282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5"/>
              </a:spcBef>
            </a:pP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129" dirty="0" smtClean="0">
                <a:solidFill>
                  <a:srgbClr val="353339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"</a:t>
            </a:r>
            <a:r>
              <a:rPr sz="750" b="1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EL</a:t>
            </a:r>
            <a:r>
              <a:rPr sz="750" b="1" spc="54" dirty="0" smtClean="0">
                <a:solidFill>
                  <a:srgbClr val="353339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C</a:t>
            </a:r>
            <a:r>
              <a:rPr sz="750" b="1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O</a:t>
            </a:r>
            <a:r>
              <a:rPr sz="750" b="1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N</a:t>
            </a:r>
            <a:r>
              <a:rPr sz="750" b="1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TR</a:t>
            </a:r>
            <a:r>
              <a:rPr sz="750" b="1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AT</a:t>
            </a:r>
            <a:r>
              <a:rPr sz="750" b="1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750" b="1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S</a:t>
            </a:r>
            <a:r>
              <a:rPr sz="750" b="1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T</a:t>
            </a:r>
            <a:r>
              <a:rPr sz="750" b="1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A"</a:t>
            </a:r>
            <a:r>
              <a:rPr sz="750" b="1" spc="124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ESTA</a:t>
            </a:r>
            <a:r>
              <a:rPr sz="800" spc="112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SUJETO</a:t>
            </a:r>
            <a:r>
              <a:rPr sz="800" spc="39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A</a:t>
            </a:r>
            <a:r>
              <a:rPr sz="800" spc="14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UN</a:t>
            </a:r>
            <a:r>
              <a:rPr sz="800" spc="128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PROCED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ENTO</a:t>
            </a:r>
            <a:r>
              <a:rPr sz="800" spc="89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DE</a:t>
            </a:r>
            <a:r>
              <a:rPr sz="800" spc="5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SUSPENS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ÓN </a:t>
            </a:r>
            <a:r>
              <a:rPr sz="800" spc="-89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DE</a:t>
            </a:r>
            <a:r>
              <a:rPr sz="800" spc="25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PAGOS</a:t>
            </a:r>
            <a:r>
              <a:rPr sz="800" spc="92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O</a:t>
            </a:r>
            <a:r>
              <a:rPr sz="800" spc="36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DE</a:t>
            </a:r>
            <a:r>
              <a:rPr sz="800" spc="3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Q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EBRA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94011" y="1826744"/>
            <a:ext cx="138391" cy="1282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5"/>
              </a:spcBef>
            </a:pPr>
            <a:r>
              <a:rPr sz="800" dirty="0" smtClean="0">
                <a:solidFill>
                  <a:srgbClr val="504F54"/>
                </a:solidFill>
                <a:latin typeface="Times New Roman"/>
                <a:cs typeface="Times New Roman"/>
              </a:rPr>
              <a:t>G)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49499" y="1826744"/>
            <a:ext cx="5641461" cy="1282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5"/>
              </a:spcBef>
            </a:pP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SI</a:t>
            </a:r>
            <a:r>
              <a:rPr sz="800" spc="149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SU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B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CONTRATA</a:t>
            </a:r>
            <a:r>
              <a:rPr sz="800" spc="89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PARTE</a:t>
            </a:r>
            <a:r>
              <a:rPr sz="800" spc="106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</a:t>
            </a:r>
            <a:r>
              <a:rPr sz="800" spc="25" dirty="0" smtClean="0">
                <a:solidFill>
                  <a:srgbClr val="66656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LOS</a:t>
            </a:r>
            <a:r>
              <a:rPr sz="800" spc="88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TRABAJOS</a:t>
            </a:r>
            <a:r>
              <a:rPr sz="800" spc="19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OBJ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TO</a:t>
            </a:r>
            <a:r>
              <a:rPr sz="800" spc="31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DEL</a:t>
            </a:r>
            <a:r>
              <a:rPr sz="800" spc="34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CONTR</a:t>
            </a:r>
            <a:r>
              <a:rPr sz="800" spc="47" dirty="0" smtClean="0">
                <a:solidFill>
                  <a:srgbClr val="504F54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TO</a:t>
            </a:r>
            <a:r>
              <a:rPr sz="800" spc="146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NO</a:t>
            </a:r>
            <a:r>
              <a:rPr sz="800" spc="36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AUTOR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ZADO</a:t>
            </a:r>
            <a:r>
              <a:rPr sz="800" spc="89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OR</a:t>
            </a:r>
            <a:r>
              <a:rPr sz="800" spc="16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"EL</a:t>
            </a:r>
            <a:r>
              <a:rPr sz="750" b="1" spc="75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AYUNTA</a:t>
            </a:r>
            <a:r>
              <a:rPr sz="750" b="1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MIE</a:t>
            </a:r>
            <a:r>
              <a:rPr sz="750" b="1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N</a:t>
            </a:r>
            <a:r>
              <a:rPr sz="750" b="1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TO</a:t>
            </a:r>
            <a:r>
              <a:rPr sz="750" b="1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".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97060" y="2058264"/>
            <a:ext cx="5896100" cy="3628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1359" indent="-228659" algn="just">
              <a:lnSpc>
                <a:spcPct val="96208"/>
              </a:lnSpc>
              <a:spcBef>
                <a:spcPts val="5"/>
              </a:spcBef>
            </a:pP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H)  </a:t>
            </a:r>
            <a:r>
              <a:rPr sz="800" spc="81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162" dirty="0" smtClean="0">
                <a:solidFill>
                  <a:srgbClr val="353339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"E</a:t>
            </a:r>
            <a:r>
              <a:rPr sz="750" b="1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L </a:t>
            </a:r>
            <a:r>
              <a:rPr sz="750" b="1" spc="-64" dirty="0" smtClean="0">
                <a:solidFill>
                  <a:srgbClr val="353339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C</a:t>
            </a:r>
            <a:r>
              <a:rPr sz="750" b="1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O</a:t>
            </a:r>
            <a:r>
              <a:rPr sz="750" b="1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N</a:t>
            </a:r>
            <a:r>
              <a:rPr sz="750" b="1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TRATI</a:t>
            </a:r>
            <a:r>
              <a:rPr sz="750" b="1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S</a:t>
            </a:r>
            <a:r>
              <a:rPr sz="750" b="1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TA</a:t>
            </a:r>
            <a:r>
              <a:rPr sz="750" b="1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"</a:t>
            </a:r>
            <a:r>
              <a:rPr sz="750" b="1" spc="142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NO</a:t>
            </a:r>
            <a:r>
              <a:rPr sz="800" spc="129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PROPORC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ONA </a:t>
            </a:r>
            <a:r>
              <a:rPr sz="800" spc="-64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AL</a:t>
            </a:r>
            <a:r>
              <a:rPr sz="800" spc="152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"AYUN</a:t>
            </a:r>
            <a:r>
              <a:rPr sz="750" b="1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T</a:t>
            </a:r>
            <a:r>
              <a:rPr sz="750" b="1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A</a:t>
            </a:r>
            <a:r>
              <a:rPr sz="750" b="1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MIE</a:t>
            </a:r>
            <a:r>
              <a:rPr sz="750" b="1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NT</a:t>
            </a:r>
            <a:r>
              <a:rPr sz="750" b="1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O</a:t>
            </a:r>
            <a:r>
              <a:rPr sz="750" b="1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" </a:t>
            </a:r>
            <a:r>
              <a:rPr sz="750" b="1" spc="-14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Y</a:t>
            </a:r>
            <a:r>
              <a:rPr sz="800" spc="144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A</a:t>
            </a:r>
            <a:r>
              <a:rPr sz="800" spc="108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LAS </a:t>
            </a:r>
            <a:r>
              <a:rPr sz="800" spc="6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AUTORIDADES </a:t>
            </a:r>
            <a:r>
              <a:rPr sz="800" spc="-39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Q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717B62"/>
                </a:solidFill>
                <a:latin typeface="Times New Roman"/>
                <a:cs typeface="Times New Roman"/>
              </a:rPr>
              <a:t>E</a:t>
            </a:r>
            <a:r>
              <a:rPr sz="800" spc="48" dirty="0" smtClean="0">
                <a:solidFill>
                  <a:srgbClr val="717B6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TENGAN</a:t>
            </a:r>
            <a:r>
              <a:rPr sz="800" spc="99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FACULTAD DE</a:t>
            </a:r>
            <a:r>
              <a:rPr sz="800" spc="137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fNTERVEN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807F82"/>
                </a:solidFill>
                <a:latin typeface="Times New Roman"/>
                <a:cs typeface="Times New Roman"/>
              </a:rPr>
              <a:t>,  </a:t>
            </a:r>
            <a:r>
              <a:rPr sz="800" spc="33" dirty="0" smtClean="0">
                <a:solidFill>
                  <a:srgbClr val="807F8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LAS</a:t>
            </a:r>
            <a:r>
              <a:rPr sz="800" spc="150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FAC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LIDADES</a:t>
            </a:r>
            <a:r>
              <a:rPr sz="800" spc="156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Y  DATOS</a:t>
            </a:r>
            <a:r>
              <a:rPr sz="800" spc="23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EC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ESAR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OS </a:t>
            </a:r>
            <a:r>
              <a:rPr sz="800" spc="49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PARA</a:t>
            </a:r>
            <a:r>
              <a:rPr sz="800" spc="140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NSPECC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ON</a:t>
            </a:r>
            <a:r>
              <a:rPr sz="800" spc="0" dirty="0" smtClean="0">
                <a:solidFill>
                  <a:srgbClr val="807F82"/>
                </a:solidFill>
                <a:latin typeface="Times New Roman"/>
                <a:cs typeface="Times New Roman"/>
              </a:rPr>
              <a:t>,</a:t>
            </a:r>
            <a:r>
              <a:rPr sz="800" spc="131" dirty="0" smtClean="0">
                <a:solidFill>
                  <a:srgbClr val="807F8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V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GI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ANC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A</a:t>
            </a:r>
            <a:r>
              <a:rPr sz="800" spc="131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Y</a:t>
            </a:r>
            <a:r>
              <a:rPr sz="800" spc="56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SU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ERV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ÓN</a:t>
            </a:r>
            <a:r>
              <a:rPr sz="800" spc="156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E</a:t>
            </a:r>
            <a:r>
              <a:rPr sz="800" spc="47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LOS MATE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RI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ALES </a:t>
            </a:r>
            <a:r>
              <a:rPr sz="800" spc="132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Y</a:t>
            </a:r>
            <a:r>
              <a:rPr sz="800" spc="21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TRABA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OS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00109" y="2527395"/>
            <a:ext cx="5896100" cy="2470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1359" indent="-228659">
              <a:lnSpc>
                <a:spcPct val="97454"/>
              </a:lnSpc>
              <a:spcBef>
                <a:spcPts val="5"/>
              </a:spcBef>
            </a:pPr>
            <a:r>
              <a:rPr sz="750" b="1" dirty="0" smtClean="0">
                <a:solidFill>
                  <a:srgbClr val="353339"/>
                </a:solidFill>
                <a:latin typeface="Times New Roman"/>
                <a:cs typeface="Times New Roman"/>
              </a:rPr>
              <a:t>1</a:t>
            </a:r>
            <a:r>
              <a:rPr sz="750" b="1" dirty="0" smtClean="0">
                <a:solidFill>
                  <a:srgbClr val="504F54"/>
                </a:solidFill>
                <a:latin typeface="Times New Roman"/>
                <a:cs typeface="Times New Roman"/>
              </a:rPr>
              <a:t>)  </a:t>
            </a:r>
            <a:r>
              <a:rPr sz="750" b="1" spc="-9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S</a:t>
            </a:r>
            <a:r>
              <a:rPr sz="750" b="1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 </a:t>
            </a:r>
            <a:r>
              <a:rPr sz="750" b="1" spc="40" dirty="0" smtClean="0">
                <a:solidFill>
                  <a:srgbClr val="353339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"E</a:t>
            </a:r>
            <a:r>
              <a:rPr sz="750" b="1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L </a:t>
            </a:r>
            <a:r>
              <a:rPr sz="750" b="1" spc="-64" dirty="0" smtClean="0">
                <a:solidFill>
                  <a:srgbClr val="353339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CO</a:t>
            </a:r>
            <a:r>
              <a:rPr sz="750" b="1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N</a:t>
            </a:r>
            <a:r>
              <a:rPr sz="750" b="1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TRA</a:t>
            </a:r>
            <a:r>
              <a:rPr sz="750" b="1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T</a:t>
            </a:r>
            <a:r>
              <a:rPr sz="750" b="1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750" b="1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S</a:t>
            </a:r>
            <a:r>
              <a:rPr sz="750" b="1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T</a:t>
            </a:r>
            <a:r>
              <a:rPr sz="750" b="1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A"</a:t>
            </a:r>
            <a:r>
              <a:rPr sz="750" b="1" spc="158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REALIZA</a:t>
            </a:r>
            <a:r>
              <a:rPr sz="800" spc="-14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CES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ON</a:t>
            </a:r>
            <a:r>
              <a:rPr sz="800" spc="72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DE</a:t>
            </a:r>
            <a:r>
              <a:rPr sz="800" spc="127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DEREC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H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O</a:t>
            </a:r>
            <a:r>
              <a:rPr sz="800" spc="43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DE</a:t>
            </a:r>
            <a:r>
              <a:rPr sz="800" spc="-19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COBRO</a:t>
            </a:r>
            <a:r>
              <a:rPr sz="800" spc="78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DERIVADO</a:t>
            </a:r>
            <a:r>
              <a:rPr sz="800" spc="16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DEL</a:t>
            </a:r>
            <a:r>
              <a:rPr sz="800" spc="-5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CONTRATO</a:t>
            </a:r>
            <a:r>
              <a:rPr sz="800" spc="80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SfN</a:t>
            </a:r>
            <a:r>
              <a:rPr sz="800" spc="156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LA</a:t>
            </a:r>
            <a:r>
              <a:rPr sz="800" spc="100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AUTO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RI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ZAC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ÓN DE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L</a:t>
            </a:r>
            <a:r>
              <a:rPr sz="800" spc="51" dirty="0" smtClean="0">
                <a:solidFill>
                  <a:srgbClr val="35333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AYUNTAM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NTO.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03157" y="2877721"/>
            <a:ext cx="92659" cy="1282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5"/>
              </a:spcBef>
            </a:pPr>
            <a:r>
              <a:rPr sz="800" dirty="0" smtClean="0">
                <a:solidFill>
                  <a:srgbClr val="353339"/>
                </a:solidFill>
                <a:latin typeface="Times New Roman"/>
                <a:cs typeface="Times New Roman"/>
              </a:rPr>
              <a:t>1</a:t>
            </a:r>
            <a:r>
              <a:rPr sz="800" dirty="0" smtClean="0">
                <a:solidFill>
                  <a:srgbClr val="504F54"/>
                </a:solidFill>
                <a:latin typeface="Times New Roman"/>
                <a:cs typeface="Times New Roman"/>
              </a:rPr>
              <a:t>)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25719" y="2877721"/>
            <a:ext cx="5673538" cy="3658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748" indent="-3048" algn="just">
              <a:lnSpc>
                <a:spcPct val="97454"/>
              </a:lnSpc>
              <a:spcBef>
                <a:spcPts val="5"/>
              </a:spcBef>
            </a:pP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 </a:t>
            </a:r>
            <a:r>
              <a:rPr sz="800" spc="17" dirty="0" smtClean="0">
                <a:solidFill>
                  <a:srgbClr val="353339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"E</a:t>
            </a:r>
            <a:r>
              <a:rPr sz="750" b="1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L</a:t>
            </a:r>
            <a:r>
              <a:rPr sz="750" b="1" spc="148" dirty="0" smtClean="0">
                <a:solidFill>
                  <a:srgbClr val="353339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C</a:t>
            </a:r>
            <a:r>
              <a:rPr sz="750" b="1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O</a:t>
            </a:r>
            <a:r>
              <a:rPr sz="750" b="1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N</a:t>
            </a:r>
            <a:r>
              <a:rPr sz="750" b="1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TRATI</a:t>
            </a:r>
            <a:r>
              <a:rPr sz="750" b="1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S</a:t>
            </a:r>
            <a:r>
              <a:rPr sz="750" b="1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T</a:t>
            </a:r>
            <a:r>
              <a:rPr sz="750" b="1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A"</a:t>
            </a:r>
            <a:r>
              <a:rPr sz="750" b="1" spc="169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NO</a:t>
            </a:r>
            <a:r>
              <a:rPr sz="800" spc="111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PR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SENTA</a:t>
            </a:r>
            <a:r>
              <a:rPr sz="800" spc="94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OPORTUNAMENTE</a:t>
            </a:r>
            <a:r>
              <a:rPr sz="800" spc="54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AL</a:t>
            </a:r>
            <a:r>
              <a:rPr sz="800" spc="144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"A</a:t>
            </a:r>
            <a:r>
              <a:rPr sz="750" b="1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Y</a:t>
            </a:r>
            <a:r>
              <a:rPr sz="750" b="1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UNTAM</a:t>
            </a:r>
            <a:r>
              <a:rPr sz="750" b="1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IE</a:t>
            </a:r>
            <a:r>
              <a:rPr sz="750" b="1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N</a:t>
            </a:r>
            <a:r>
              <a:rPr sz="750" b="1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TO</a:t>
            </a:r>
            <a:r>
              <a:rPr sz="750" b="1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"</a:t>
            </a:r>
            <a:r>
              <a:rPr sz="750" b="1" spc="156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LAS  POLIZ</a:t>
            </a:r>
            <a:r>
              <a:rPr sz="800" spc="0" dirty="0" smtClean="0">
                <a:solidFill>
                  <a:srgbClr val="717B62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S</a:t>
            </a:r>
            <a:r>
              <a:rPr sz="800" spc="144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DE</a:t>
            </a:r>
            <a:r>
              <a:rPr sz="800" spc="84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F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ANZA</a:t>
            </a:r>
            <a:r>
              <a:rPr sz="800" spc="119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QUE</a:t>
            </a:r>
            <a:r>
              <a:rPr sz="800" spc="54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SE REF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E LAS</a:t>
            </a:r>
            <a:r>
              <a:rPr sz="800" spc="136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CLAUSULAS</a:t>
            </a:r>
            <a:r>
              <a:rPr sz="800" spc="33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OCTAVA</a:t>
            </a:r>
            <a:r>
              <a:rPr sz="800" spc="51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Y</a:t>
            </a:r>
            <a:r>
              <a:rPr sz="800" spc="33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DE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MA</a:t>
            </a:r>
            <a:r>
              <a:rPr sz="800" spc="124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PR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RA</a:t>
            </a:r>
            <a:r>
              <a:rPr sz="800" spc="133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L</a:t>
            </a:r>
            <a:r>
              <a:rPr sz="800" spc="83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PRESENTE </a:t>
            </a:r>
            <a:r>
              <a:rPr sz="800" spc="44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CONTRATO</a:t>
            </a:r>
            <a:r>
              <a:rPr sz="800" spc="0" dirty="0" smtClean="0">
                <a:solidFill>
                  <a:srgbClr val="807F82"/>
                </a:solidFill>
                <a:latin typeface="Times New Roman"/>
                <a:cs typeface="Times New Roman"/>
              </a:rPr>
              <a:t>,</a:t>
            </a:r>
            <a:r>
              <a:rPr sz="800" spc="24" dirty="0" smtClean="0">
                <a:solidFill>
                  <a:srgbClr val="807F8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O</a:t>
            </a:r>
            <a:r>
              <a:rPr sz="800" spc="36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CUANDO</a:t>
            </a:r>
            <a:r>
              <a:rPr sz="800" spc="4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AUN PRESENTÁNDOLAS</a:t>
            </a:r>
            <a:r>
              <a:rPr sz="800" spc="0" dirty="0" smtClean="0">
                <a:solidFill>
                  <a:srgbClr val="807F82"/>
                </a:solidFill>
                <a:latin typeface="Times New Roman"/>
                <a:cs typeface="Times New Roman"/>
              </a:rPr>
              <a:t>, </a:t>
            </a:r>
            <a:r>
              <a:rPr sz="800" spc="-89" dirty="0" smtClean="0">
                <a:solidFill>
                  <a:srgbClr val="807F8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ESTAS</a:t>
            </a:r>
            <a:r>
              <a:rPr sz="800" spc="64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NO</a:t>
            </a:r>
            <a:r>
              <a:rPr sz="800" spc="36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SAT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SFAGAN </a:t>
            </a:r>
            <a:r>
              <a:rPr sz="800" spc="-89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LAS</a:t>
            </a:r>
            <a:r>
              <a:rPr sz="800" spc="93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COND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ONES </a:t>
            </a:r>
            <a:r>
              <a:rPr sz="800" spc="-89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EST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PULADAS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03157" y="3343806"/>
            <a:ext cx="135343" cy="1282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5"/>
              </a:spcBef>
            </a:pPr>
            <a:r>
              <a:rPr sz="800" dirty="0" smtClean="0">
                <a:solidFill>
                  <a:srgbClr val="504F54"/>
                </a:solidFill>
                <a:latin typeface="Times New Roman"/>
                <a:cs typeface="Times New Roman"/>
              </a:rPr>
              <a:t>K</a:t>
            </a:r>
            <a:r>
              <a:rPr sz="800" dirty="0" smtClean="0">
                <a:solidFill>
                  <a:srgbClr val="666569"/>
                </a:solidFill>
                <a:latin typeface="Times New Roman"/>
                <a:cs typeface="Times New Roman"/>
              </a:rPr>
              <a:t>)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10475" y="3343806"/>
            <a:ext cx="5685733" cy="2501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7943" indent="-15243">
              <a:lnSpc>
                <a:spcPct val="99945"/>
              </a:lnSpc>
              <a:spcBef>
                <a:spcPts val="5"/>
              </a:spcBef>
            </a:pP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LA </a:t>
            </a:r>
            <a:r>
              <a:rPr sz="800" spc="69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V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OLAC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ÓN  </a:t>
            </a:r>
            <a:r>
              <a:rPr sz="800" spc="125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AL </a:t>
            </a:r>
            <a:r>
              <a:rPr sz="800" spc="19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SE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TO  </a:t>
            </a:r>
            <a:r>
              <a:rPr sz="800" spc="-94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PROFES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ONAL </a:t>
            </a:r>
            <a:r>
              <a:rPr sz="800" spc="54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O </a:t>
            </a:r>
            <a:r>
              <a:rPr sz="800" spc="53" dirty="0" smtClean="0">
                <a:solidFill>
                  <a:srgbClr val="66656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LA </a:t>
            </a:r>
            <a:r>
              <a:rPr sz="800" spc="153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VULGACIÓN </a:t>
            </a:r>
            <a:r>
              <a:rPr sz="800" spc="136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A</a:t>
            </a:r>
            <a:r>
              <a:rPr sz="800" spc="154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RC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RAS </a:t>
            </a:r>
            <a:r>
              <a:rPr sz="800" spc="84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PERSO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AS  </a:t>
            </a:r>
            <a:r>
              <a:rPr sz="800" spc="-94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 </a:t>
            </a:r>
            <a:r>
              <a:rPr sz="800" spc="20" dirty="0" smtClean="0">
                <a:solidFill>
                  <a:srgbClr val="66656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LA  </a:t>
            </a:r>
            <a:r>
              <a:rPr sz="800" spc="10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fNFORMAC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Ó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N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CONFIDEN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AL</a:t>
            </a:r>
            <a:r>
              <a:rPr sz="800" spc="-39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QU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</a:t>
            </a:r>
            <a:r>
              <a:rPr sz="800" spc="23" dirty="0" smtClean="0">
                <a:solidFill>
                  <a:srgbClr val="666569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"EL</a:t>
            </a:r>
            <a:r>
              <a:rPr sz="750" b="1" spc="54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A</a:t>
            </a:r>
            <a:r>
              <a:rPr sz="750" b="1" spc="-89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YUN</a:t>
            </a:r>
            <a:r>
              <a:rPr sz="750" b="1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T</a:t>
            </a:r>
            <a:r>
              <a:rPr sz="750" b="1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A</a:t>
            </a:r>
            <a:r>
              <a:rPr sz="750" b="1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MIE   </a:t>
            </a:r>
            <a:r>
              <a:rPr sz="750" b="1" spc="80" dirty="0" smtClean="0">
                <a:solidFill>
                  <a:srgbClr val="353339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T</a:t>
            </a:r>
            <a:r>
              <a:rPr sz="750" b="1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O</a:t>
            </a:r>
            <a:r>
              <a:rPr sz="750" b="1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"</a:t>
            </a:r>
            <a:r>
              <a:rPr sz="750" b="1" spc="109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PROPORCIONE</a:t>
            </a:r>
            <a:r>
              <a:rPr sz="800" spc="64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AL</a:t>
            </a:r>
            <a:r>
              <a:rPr sz="800" spc="4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"C</a:t>
            </a:r>
            <a:r>
              <a:rPr sz="750" b="1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O  </a:t>
            </a:r>
            <a:r>
              <a:rPr sz="750" b="1" spc="39" dirty="0" smtClean="0">
                <a:solidFill>
                  <a:srgbClr val="353339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T</a:t>
            </a:r>
            <a:r>
              <a:rPr sz="750" b="1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RA</a:t>
            </a:r>
            <a:r>
              <a:rPr sz="750" b="1" spc="-74" dirty="0" smtClean="0">
                <a:solidFill>
                  <a:srgbClr val="353339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T</a:t>
            </a:r>
            <a:r>
              <a:rPr sz="750" b="1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750" b="1" spc="-53" dirty="0" smtClean="0">
                <a:solidFill>
                  <a:srgbClr val="353339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STA</a:t>
            </a:r>
            <a:r>
              <a:rPr sz="750" b="1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.</a:t>
            </a:r>
            <a:r>
              <a:rPr sz="750" b="1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"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06206" y="3694132"/>
            <a:ext cx="123147" cy="1282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5"/>
              </a:spcBef>
            </a:pPr>
            <a:r>
              <a:rPr sz="800" dirty="0" smtClean="0">
                <a:solidFill>
                  <a:srgbClr val="504F54"/>
                </a:solidFill>
                <a:latin typeface="Times New Roman"/>
                <a:cs typeface="Times New Roman"/>
              </a:rPr>
              <a:t>L</a:t>
            </a:r>
            <a:r>
              <a:rPr sz="800" dirty="0" smtClean="0">
                <a:solidFill>
                  <a:srgbClr val="666569"/>
                </a:solidFill>
                <a:latin typeface="Times New Roman"/>
                <a:cs typeface="Times New Roman"/>
              </a:rPr>
              <a:t>)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07426" y="3694132"/>
            <a:ext cx="5694879" cy="2470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0139" indent="-27439">
              <a:lnSpc>
                <a:spcPct val="97454"/>
              </a:lnSpc>
              <a:spcBef>
                <a:spcPts val="5"/>
              </a:spcBef>
            </a:pP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N </a:t>
            </a:r>
            <a:r>
              <a:rPr sz="800" spc="86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GENERAL</a:t>
            </a:r>
            <a:r>
              <a:rPr sz="800" spc="0" dirty="0" smtClean="0">
                <a:solidFill>
                  <a:srgbClr val="807F82"/>
                </a:solidFill>
                <a:latin typeface="Times New Roman"/>
                <a:cs typeface="Times New Roman"/>
              </a:rPr>
              <a:t>,   </a:t>
            </a:r>
            <a:r>
              <a:rPr sz="800" spc="4" dirty="0" smtClean="0">
                <a:solidFill>
                  <a:srgbClr val="807F8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POR </a:t>
            </a:r>
            <a:r>
              <a:rPr sz="800" spc="182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NCUMPLIM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NTO  </a:t>
            </a:r>
            <a:r>
              <a:rPr sz="800" spc="-94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 </a:t>
            </a:r>
            <a:r>
              <a:rPr sz="800" spc="139" dirty="0" smtClean="0">
                <a:solidFill>
                  <a:srgbClr val="66656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PARTE  </a:t>
            </a:r>
            <a:r>
              <a:rPr sz="800" spc="61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DEL </a:t>
            </a:r>
            <a:r>
              <a:rPr sz="800" spc="117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"C</a:t>
            </a:r>
            <a:r>
              <a:rPr sz="750" b="1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O</a:t>
            </a:r>
            <a:r>
              <a:rPr sz="750" b="1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NT</a:t>
            </a:r>
            <a:r>
              <a:rPr sz="750" b="1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R</a:t>
            </a:r>
            <a:r>
              <a:rPr sz="750" b="1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AT</a:t>
            </a:r>
            <a:r>
              <a:rPr sz="750" b="1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750" b="1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S</a:t>
            </a:r>
            <a:r>
              <a:rPr sz="750" b="1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T</a:t>
            </a:r>
            <a:r>
              <a:rPr sz="750" b="1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A"  </a:t>
            </a:r>
            <a:r>
              <a:rPr sz="750" b="1" spc="-59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A </a:t>
            </a:r>
            <a:r>
              <a:rPr sz="800" spc="4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CUALQU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ERA </a:t>
            </a:r>
            <a:r>
              <a:rPr sz="800" spc="43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 </a:t>
            </a:r>
            <a:r>
              <a:rPr sz="800" spc="45" dirty="0" smtClean="0">
                <a:solidFill>
                  <a:srgbClr val="66656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LAS </a:t>
            </a:r>
            <a:r>
              <a:rPr sz="800" spc="125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OB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LI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GAC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ONES DER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VADAS</a:t>
            </a:r>
            <a:r>
              <a:rPr sz="800" spc="122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L</a:t>
            </a:r>
            <a:r>
              <a:rPr sz="800" spc="19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PRESENTE</a:t>
            </a:r>
            <a:r>
              <a:rPr sz="800" spc="64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CONTR</a:t>
            </a:r>
            <a:r>
              <a:rPr sz="800" spc="25" dirty="0" smtClean="0">
                <a:solidFill>
                  <a:srgbClr val="504F54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TO</a:t>
            </a:r>
            <a:r>
              <a:rPr sz="800" spc="13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Y</a:t>
            </a:r>
            <a:r>
              <a:rPr sz="800" spc="60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SUS </a:t>
            </a:r>
            <a:r>
              <a:rPr sz="800" spc="28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AN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XOS</a:t>
            </a:r>
            <a:r>
              <a:rPr sz="800" spc="-24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Y</a:t>
            </a:r>
            <a:r>
              <a:rPr sz="800" spc="14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DE</a:t>
            </a:r>
            <a:r>
              <a:rPr sz="800" spc="25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LAS</a:t>
            </a:r>
            <a:r>
              <a:rPr sz="800" spc="156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LEYES </a:t>
            </a:r>
            <a:r>
              <a:rPr sz="800" spc="-89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Y</a:t>
            </a:r>
            <a:r>
              <a:rPr sz="800" spc="144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GLAMENTOS</a:t>
            </a:r>
            <a:r>
              <a:rPr sz="800" spc="8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APLICABLES.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3644" y="4047504"/>
            <a:ext cx="6121710" cy="4785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748" indent="-3048" algn="just">
              <a:lnSpc>
                <a:spcPct val="95825"/>
              </a:lnSpc>
              <a:spcBef>
                <a:spcPts val="5"/>
              </a:spcBef>
            </a:pP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N </a:t>
            </a:r>
            <a:r>
              <a:rPr sz="800" spc="9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ASO</a:t>
            </a:r>
            <a:r>
              <a:rPr sz="800" spc="79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DE</a:t>
            </a:r>
            <a:r>
              <a:rPr sz="800" spc="100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INCUMPLIM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ENTO</a:t>
            </a:r>
            <a:r>
              <a:rPr sz="800" spc="68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O</a:t>
            </a:r>
            <a:r>
              <a:rPr sz="800" spc="133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V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OLA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ÓN</a:t>
            </a:r>
            <a:r>
              <a:rPr sz="800" spc="193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POR</a:t>
            </a:r>
            <a:r>
              <a:rPr sz="800" spc="111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PART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 </a:t>
            </a:r>
            <a:r>
              <a:rPr sz="800" spc="7" dirty="0" smtClean="0">
                <a:solidFill>
                  <a:srgbClr val="66656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DE</a:t>
            </a:r>
            <a:r>
              <a:rPr sz="800" spc="100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EL </a:t>
            </a:r>
            <a:r>
              <a:rPr sz="800" spc="4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CONTRAT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STA </a:t>
            </a:r>
            <a:r>
              <a:rPr sz="800" spc="9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DE</a:t>
            </a:r>
            <a:r>
              <a:rPr sz="800" spc="74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CUALQUIERA</a:t>
            </a:r>
            <a:r>
              <a:rPr sz="800" spc="170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</a:t>
            </a:r>
            <a:r>
              <a:rPr sz="800" spc="125" dirty="0" smtClean="0">
                <a:solidFill>
                  <a:srgbClr val="66656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869662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AS </a:t>
            </a:r>
            <a:r>
              <a:rPr sz="800" spc="56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EST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PULAC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ONES DEL</a:t>
            </a:r>
            <a:r>
              <a:rPr sz="800" spc="136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CONTRATO</a:t>
            </a:r>
            <a:r>
              <a:rPr sz="800" spc="51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"E</a:t>
            </a:r>
            <a:r>
              <a:rPr sz="750" b="1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L</a:t>
            </a:r>
            <a:r>
              <a:rPr sz="750" b="1" spc="162" dirty="0" smtClean="0">
                <a:solidFill>
                  <a:srgbClr val="353339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A</a:t>
            </a:r>
            <a:r>
              <a:rPr sz="750" b="1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Y</a:t>
            </a:r>
            <a:r>
              <a:rPr sz="750" b="1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U  </a:t>
            </a:r>
            <a:r>
              <a:rPr sz="750" b="1" spc="98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T</a:t>
            </a:r>
            <a:r>
              <a:rPr sz="750" b="1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AMIENT</a:t>
            </a:r>
            <a:r>
              <a:rPr sz="750" b="1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O</a:t>
            </a:r>
            <a:r>
              <a:rPr sz="750" b="1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", </a:t>
            </a:r>
            <a:r>
              <a:rPr sz="750" b="1" spc="22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PODRA</a:t>
            </a:r>
            <a:r>
              <a:rPr sz="800" spc="42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OPTAR</a:t>
            </a:r>
            <a:r>
              <a:rPr sz="800" spc="136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ENTRE  EX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G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R</a:t>
            </a:r>
            <a:r>
              <a:rPr sz="800" spc="175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EL</a:t>
            </a:r>
            <a:r>
              <a:rPr sz="800" spc="139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CUMPLIM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ENTO</a:t>
            </a:r>
            <a:r>
              <a:rPr sz="800" spc="168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DEL</a:t>
            </a:r>
            <a:r>
              <a:rPr sz="800" spc="104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MISM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O</a:t>
            </a:r>
            <a:r>
              <a:rPr sz="800" spc="86" dirty="0" smtClean="0">
                <a:solidFill>
                  <a:srgbClr val="66656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Y</a:t>
            </a:r>
            <a:r>
              <a:rPr sz="800" spc="124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EL</a:t>
            </a:r>
            <a:r>
              <a:rPr sz="800" spc="164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PAGO</a:t>
            </a:r>
            <a:r>
              <a:rPr sz="800" spc="101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</a:t>
            </a:r>
            <a:r>
              <a:rPr sz="800" spc="90" dirty="0" smtClean="0">
                <a:solidFill>
                  <a:srgbClr val="66656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LAS P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NAS </a:t>
            </a:r>
            <a:r>
              <a:rPr sz="800" spc="89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ONVENIDAS</a:t>
            </a:r>
            <a:r>
              <a:rPr sz="800" spc="174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O </a:t>
            </a:r>
            <a:r>
              <a:rPr sz="800" spc="33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DECLARAR </a:t>
            </a:r>
            <a:r>
              <a:rPr sz="800" spc="53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LA </a:t>
            </a:r>
            <a:r>
              <a:rPr sz="800" spc="86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SCISION  </a:t>
            </a:r>
            <a:r>
              <a:rPr sz="800" spc="55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FORM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  </a:t>
            </a:r>
            <a:r>
              <a:rPr sz="800" spc="94" dirty="0" smtClean="0">
                <a:solidFill>
                  <a:srgbClr val="66656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AL </a:t>
            </a:r>
            <a:r>
              <a:rPr sz="800" spc="24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PRO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CE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DIMI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NTO </a:t>
            </a:r>
            <a:r>
              <a:rPr sz="800" spc="59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Q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UE </a:t>
            </a:r>
            <a:r>
              <a:rPr sz="800" spc="41" dirty="0" smtClean="0">
                <a:solidFill>
                  <a:srgbClr val="66656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SE </a:t>
            </a:r>
            <a:r>
              <a:rPr sz="800" spc="115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SEÑA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A </a:t>
            </a:r>
            <a:r>
              <a:rPr sz="800" spc="84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N   LA </a:t>
            </a:r>
            <a:r>
              <a:rPr sz="800" spc="109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LAUSULA V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G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É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SIMA</a:t>
            </a:r>
            <a:r>
              <a:rPr sz="800" spc="96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DEL</a:t>
            </a:r>
            <a:r>
              <a:rPr sz="800" spc="-5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PRES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NT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</a:t>
            </a:r>
            <a:r>
              <a:rPr sz="800" spc="64" dirty="0" smtClean="0">
                <a:solidFill>
                  <a:srgbClr val="66656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CONTRA</a:t>
            </a:r>
            <a:r>
              <a:rPr sz="800" spc="-129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TO</a:t>
            </a:r>
            <a:r>
              <a:rPr sz="800" spc="0" dirty="0" smtClean="0">
                <a:solidFill>
                  <a:srgbClr val="807F82"/>
                </a:solidFill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89742" y="4747172"/>
            <a:ext cx="6127808" cy="15275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824">
              <a:lnSpc>
                <a:spcPct val="95825"/>
              </a:lnSpc>
              <a:spcBef>
                <a:spcPts val="10"/>
              </a:spcBef>
            </a:pPr>
            <a:r>
              <a:rPr sz="750" b="1" dirty="0" smtClean="0">
                <a:solidFill>
                  <a:srgbClr val="504F54"/>
                </a:solidFill>
                <a:latin typeface="Times New Roman"/>
                <a:cs typeface="Times New Roman"/>
              </a:rPr>
              <a:t>V</a:t>
            </a:r>
            <a:r>
              <a:rPr sz="750" b="1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750" b="1" dirty="0" smtClean="0">
                <a:solidFill>
                  <a:srgbClr val="504F54"/>
                </a:solidFill>
                <a:latin typeface="Times New Roman"/>
                <a:cs typeface="Times New Roman"/>
              </a:rPr>
              <a:t>GÉS</a:t>
            </a:r>
            <a:r>
              <a:rPr sz="750" b="1" dirty="0" smtClean="0">
                <a:solidFill>
                  <a:srgbClr val="353339"/>
                </a:solidFill>
                <a:latin typeface="Times New Roman"/>
                <a:cs typeface="Times New Roman"/>
              </a:rPr>
              <a:t>IM</a:t>
            </a:r>
            <a:r>
              <a:rPr sz="750" b="1" dirty="0" smtClean="0">
                <a:solidFill>
                  <a:srgbClr val="504F54"/>
                </a:solidFill>
                <a:latin typeface="Times New Roman"/>
                <a:cs typeface="Times New Roman"/>
              </a:rPr>
              <a:t>A</a:t>
            </a:r>
            <a:r>
              <a:rPr sz="750" b="1" dirty="0" smtClean="0">
                <a:solidFill>
                  <a:srgbClr val="666569"/>
                </a:solidFill>
                <a:latin typeface="Times New Roman"/>
                <a:cs typeface="Times New Roman"/>
              </a:rPr>
              <a:t>.</a:t>
            </a:r>
            <a:r>
              <a:rPr sz="750" b="1" dirty="0" smtClean="0">
                <a:solidFill>
                  <a:srgbClr val="353339"/>
                </a:solidFill>
                <a:latin typeface="Times New Roman"/>
                <a:cs typeface="Times New Roman"/>
              </a:rPr>
              <a:t>-</a:t>
            </a:r>
            <a:endParaRPr sz="750">
              <a:latin typeface="Times New Roman"/>
              <a:cs typeface="Times New Roman"/>
            </a:endParaRPr>
          </a:p>
          <a:p>
            <a:pPr marL="457823" indent="3048" algn="just">
              <a:lnSpc>
                <a:spcPct val="95441"/>
              </a:lnSpc>
              <a:spcBef>
                <a:spcPts val="75"/>
              </a:spcBef>
            </a:pPr>
            <a:r>
              <a:rPr sz="800" dirty="0" smtClean="0">
                <a:solidFill>
                  <a:srgbClr val="504F54"/>
                </a:solidFill>
                <a:latin typeface="Times New Roman"/>
                <a:cs typeface="Times New Roman"/>
              </a:rPr>
              <a:t>PROCED</a:t>
            </a:r>
            <a:r>
              <a:rPr sz="80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dirty="0" smtClean="0">
                <a:solidFill>
                  <a:srgbClr val="504F54"/>
                </a:solidFill>
                <a:latin typeface="Times New Roman"/>
                <a:cs typeface="Times New Roman"/>
              </a:rPr>
              <a:t>MI</a:t>
            </a:r>
            <a:r>
              <a:rPr sz="80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EN</a:t>
            </a:r>
            <a:r>
              <a:rPr sz="800" dirty="0" smtClean="0">
                <a:solidFill>
                  <a:srgbClr val="504F54"/>
                </a:solidFill>
                <a:latin typeface="Times New Roman"/>
                <a:cs typeface="Times New Roman"/>
              </a:rPr>
              <a:t>TO </a:t>
            </a:r>
            <a:r>
              <a:rPr sz="800" spc="29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</a:t>
            </a:r>
            <a:r>
              <a:rPr sz="800" spc="149" dirty="0" smtClean="0">
                <a:solidFill>
                  <a:srgbClr val="66656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ISION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.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-  </a:t>
            </a:r>
            <a:r>
              <a:rPr sz="800" spc="69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N</a:t>
            </a:r>
            <a:r>
              <a:rPr sz="800" spc="174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ASO</a:t>
            </a:r>
            <a:r>
              <a:rPr sz="800" spc="154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</a:t>
            </a:r>
            <a:r>
              <a:rPr sz="800" spc="145" dirty="0" smtClean="0">
                <a:solidFill>
                  <a:srgbClr val="66656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ON</a:t>
            </a:r>
            <a:r>
              <a:rPr sz="800" spc="119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L </a:t>
            </a:r>
            <a:r>
              <a:rPr sz="800" spc="54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AYUNTAM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NTO</a:t>
            </a:r>
            <a:r>
              <a:rPr sz="800" spc="148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PROC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RA </a:t>
            </a:r>
            <a:r>
              <a:rPr sz="800" spc="-14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A</a:t>
            </a:r>
            <a:r>
              <a:rPr sz="800" spc="154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HACER </a:t>
            </a:r>
            <a:r>
              <a:rPr sz="800" spc="9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EFECT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VAS LAS  GARANTIA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S</a:t>
            </a:r>
            <a:r>
              <a:rPr sz="800" spc="178" dirty="0" smtClean="0">
                <a:solidFill>
                  <a:srgbClr val="66656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ABST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NI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É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NDOS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</a:t>
            </a:r>
            <a:r>
              <a:rPr sz="800" spc="143" dirty="0" smtClean="0">
                <a:solidFill>
                  <a:srgbClr val="66656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</a:t>
            </a:r>
            <a:r>
              <a:rPr sz="800" spc="43" dirty="0" smtClean="0">
                <a:solidFill>
                  <a:srgbClr val="66656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UBRIR </a:t>
            </a:r>
            <a:r>
              <a:rPr sz="800" spc="3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LOS </a:t>
            </a:r>
            <a:r>
              <a:rPr sz="800" spc="80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MPORT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S </a:t>
            </a:r>
            <a:r>
              <a:rPr sz="800" spc="23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SULTANT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S </a:t>
            </a:r>
            <a:r>
              <a:rPr sz="800" spc="64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DE</a:t>
            </a:r>
            <a:r>
              <a:rPr sz="800" spc="68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TRABAJOS</a:t>
            </a:r>
            <a:r>
              <a:rPr sz="800" spc="147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86966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CUTADOS </a:t>
            </a:r>
            <a:r>
              <a:rPr sz="800" spc="5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AUN</a:t>
            </a:r>
            <a:r>
              <a:rPr sz="800" spc="91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NO LIQUIDADOS</a:t>
            </a:r>
            <a:r>
              <a:rPr sz="800" spc="0" dirty="0" smtClean="0">
                <a:solidFill>
                  <a:srgbClr val="919196"/>
                </a:solidFill>
                <a:latin typeface="Times New Roman"/>
                <a:cs typeface="Times New Roman"/>
              </a:rPr>
              <a:t>,</a:t>
            </a:r>
            <a:r>
              <a:rPr sz="800" spc="184" dirty="0" smtClean="0">
                <a:solidFill>
                  <a:srgbClr val="91919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HASTA </a:t>
            </a:r>
            <a:r>
              <a:rPr sz="800" spc="-64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Q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UE</a:t>
            </a:r>
            <a:r>
              <a:rPr sz="800" spc="70" dirty="0" smtClean="0">
                <a:solidFill>
                  <a:srgbClr val="66656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SE</a:t>
            </a:r>
            <a:r>
              <a:rPr sz="800" spc="151" dirty="0" smtClean="0">
                <a:solidFill>
                  <a:srgbClr val="66656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OTORG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UE</a:t>
            </a:r>
            <a:r>
              <a:rPr sz="800" spc="90" dirty="0" smtClean="0">
                <a:solidFill>
                  <a:srgbClr val="66656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L</a:t>
            </a:r>
            <a:r>
              <a:rPr sz="800" spc="174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FINIQUITO </a:t>
            </a:r>
            <a:r>
              <a:rPr sz="800" spc="-89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CORR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SPONDI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NTE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, </a:t>
            </a:r>
            <a:r>
              <a:rPr sz="800" spc="-14" dirty="0" smtClean="0">
                <a:solidFill>
                  <a:srgbClr val="66656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LO</a:t>
            </a:r>
            <a:r>
              <a:rPr sz="800" spc="113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Q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E</a:t>
            </a:r>
            <a:r>
              <a:rPr sz="800" spc="141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DEBERA</a:t>
            </a:r>
            <a:r>
              <a:rPr sz="800" spc="173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717B6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FECTUARS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 </a:t>
            </a:r>
            <a:r>
              <a:rPr sz="800" spc="7" dirty="0" smtClean="0">
                <a:solidFill>
                  <a:srgbClr val="66656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DENTRO DEL</a:t>
            </a:r>
            <a:r>
              <a:rPr sz="800" spc="-30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LAZO</a:t>
            </a:r>
            <a:r>
              <a:rPr sz="800" spc="-23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Q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UE</a:t>
            </a:r>
            <a:r>
              <a:rPr sz="800" spc="23" dirty="0" smtClean="0">
                <a:solidFill>
                  <a:srgbClr val="66656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SE</a:t>
            </a:r>
            <a:r>
              <a:rPr sz="800" spc="92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DET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RMfN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807F82"/>
                </a:solidFill>
                <a:latin typeface="Times New Roman"/>
                <a:cs typeface="Times New Roman"/>
              </a:rPr>
              <a:t>, </a:t>
            </a:r>
            <a:r>
              <a:rPr sz="800" spc="39" dirty="0" smtClean="0">
                <a:solidFill>
                  <a:srgbClr val="807F8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ONTADOS</a:t>
            </a:r>
            <a:r>
              <a:rPr sz="800" spc="-10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A</a:t>
            </a:r>
            <a:r>
              <a:rPr sz="800" spc="34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PARTIR</a:t>
            </a:r>
            <a:r>
              <a:rPr sz="800" spc="125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DEL</a:t>
            </a:r>
            <a:r>
              <a:rPr sz="800" spc="19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A</a:t>
            </a:r>
            <a:r>
              <a:rPr sz="800" spc="137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HAB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L</a:t>
            </a:r>
            <a:r>
              <a:rPr sz="800" spc="64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GU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NTE</a:t>
            </a:r>
            <a:r>
              <a:rPr sz="800" spc="64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A</a:t>
            </a:r>
            <a:r>
              <a:rPr sz="800" spc="58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LA</a:t>
            </a:r>
            <a:r>
              <a:rPr sz="800" spc="137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F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EC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H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A </a:t>
            </a:r>
            <a:r>
              <a:rPr sz="800" spc="-89" dirty="0" smtClean="0">
                <a:solidFill>
                  <a:srgbClr val="66656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</a:t>
            </a:r>
            <a:r>
              <a:rPr sz="800" spc="71" dirty="0" smtClean="0">
                <a:solidFill>
                  <a:srgbClr val="66656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NOTIF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CAC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ÓN</a:t>
            </a:r>
            <a:r>
              <a:rPr sz="800" spc="8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DE LA</a:t>
            </a:r>
            <a:r>
              <a:rPr sz="800" spc="75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RESC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ON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. </a:t>
            </a:r>
            <a:r>
              <a:rPr sz="800" spc="165" dirty="0" smtClean="0">
                <a:solidFill>
                  <a:srgbClr val="66656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EN</a:t>
            </a:r>
            <a:r>
              <a:rPr sz="800" spc="124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DICHO</a:t>
            </a:r>
            <a:r>
              <a:rPr sz="800" spc="14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FIN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QU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TO</a:t>
            </a:r>
            <a:r>
              <a:rPr sz="800" spc="89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DEBERA</a:t>
            </a:r>
            <a:r>
              <a:rPr sz="800" spc="25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PREV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ERSE </a:t>
            </a:r>
            <a:r>
              <a:rPr sz="800" spc="-89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EL</a:t>
            </a:r>
            <a:r>
              <a:rPr sz="800" spc="89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SOBRECOSTO </a:t>
            </a:r>
            <a:r>
              <a:rPr sz="800" spc="-89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</a:t>
            </a:r>
            <a:r>
              <a:rPr sz="800" spc="25" dirty="0" smtClean="0">
                <a:solidFill>
                  <a:srgbClr val="66656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LOS</a:t>
            </a:r>
            <a:r>
              <a:rPr sz="800" spc="118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TRABAJOS</a:t>
            </a:r>
            <a:r>
              <a:rPr sz="800" spc="58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AUN</a:t>
            </a:r>
            <a:r>
              <a:rPr sz="800" spc="-67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NO</a:t>
            </a:r>
            <a:r>
              <a:rPr sz="800" spc="78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EJECUTADOS Y</a:t>
            </a:r>
            <a:r>
              <a:rPr sz="800" spc="138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QUE</a:t>
            </a:r>
            <a:r>
              <a:rPr sz="800" spc="3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SE</a:t>
            </a:r>
            <a:r>
              <a:rPr sz="800" spc="101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ENCU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NTREN </a:t>
            </a:r>
            <a:r>
              <a:rPr sz="800" spc="103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ATRASADOS CONFORME</a:t>
            </a:r>
            <a:r>
              <a:rPr sz="800" spc="19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AL</a:t>
            </a:r>
            <a:r>
              <a:rPr sz="800" spc="8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PROGRAMA</a:t>
            </a:r>
            <a:r>
              <a:rPr sz="800" spc="3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VIG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NT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919196"/>
                </a:solidFill>
                <a:latin typeface="Times New Roman"/>
                <a:cs typeface="Times New Roman"/>
              </a:rPr>
              <a:t>,</a:t>
            </a:r>
            <a:r>
              <a:rPr sz="800" spc="42" dirty="0" smtClean="0">
                <a:solidFill>
                  <a:srgbClr val="91919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AS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COMO</a:t>
            </a:r>
            <a:r>
              <a:rPr sz="800" spc="108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LO</a:t>
            </a:r>
            <a:r>
              <a:rPr sz="800" spc="120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RELAT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VO</a:t>
            </a:r>
            <a:r>
              <a:rPr sz="800" spc="94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A</a:t>
            </a:r>
            <a:r>
              <a:rPr sz="800" spc="44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LA RECUPERAC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ÓN</a:t>
            </a:r>
            <a:r>
              <a:rPr sz="800" spc="-42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DE</a:t>
            </a:r>
            <a:r>
              <a:rPr sz="800" spc="25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LOS</a:t>
            </a:r>
            <a:r>
              <a:rPr sz="800" spc="-15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MATER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ALES </a:t>
            </a:r>
            <a:r>
              <a:rPr sz="800" spc="-89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Y</a:t>
            </a:r>
            <a:r>
              <a:rPr sz="800" spc="97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EQUIPOS </a:t>
            </a:r>
            <a:r>
              <a:rPr sz="800" spc="170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QUE</a:t>
            </a:r>
            <a:r>
              <a:rPr sz="800" spc="25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EN</a:t>
            </a:r>
            <a:r>
              <a:rPr sz="800" spc="117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SU</a:t>
            </a:r>
            <a:r>
              <a:rPr sz="800" spc="129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CASO</a:t>
            </a:r>
            <a:r>
              <a:rPr sz="800" spc="0" dirty="0" smtClean="0">
                <a:solidFill>
                  <a:srgbClr val="807F82"/>
                </a:solidFill>
                <a:latin typeface="Times New Roman"/>
                <a:cs typeface="Times New Roman"/>
              </a:rPr>
              <a:t>,</a:t>
            </a:r>
            <a:r>
              <a:rPr sz="800" spc="26" dirty="0" smtClean="0">
                <a:solidFill>
                  <a:srgbClr val="807F8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LE</a:t>
            </a:r>
            <a:r>
              <a:rPr sz="800" spc="134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HA</a:t>
            </a:r>
            <a:r>
              <a:rPr sz="800" spc="-104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Y</a:t>
            </a:r>
            <a:r>
              <a:rPr sz="800" spc="-104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AN</a:t>
            </a:r>
            <a:r>
              <a:rPr sz="800" spc="6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SIDO</a:t>
            </a:r>
            <a:r>
              <a:rPr sz="800" spc="94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ENTR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G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AD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OS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: </a:t>
            </a:r>
            <a:r>
              <a:rPr sz="800" spc="62" dirty="0" smtClean="0">
                <a:solidFill>
                  <a:srgbClr val="66656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LO</a:t>
            </a:r>
            <a:r>
              <a:rPr sz="800" spc="-20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ANTER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OR</a:t>
            </a:r>
            <a:r>
              <a:rPr sz="800" spc="89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ES SfN </a:t>
            </a:r>
            <a:r>
              <a:rPr sz="800" spc="91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PERJUIC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O </a:t>
            </a:r>
            <a:r>
              <a:rPr sz="800" spc="45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DE</a:t>
            </a:r>
            <a:r>
              <a:rPr sz="800" spc="110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OTRAS</a:t>
            </a:r>
            <a:r>
              <a:rPr sz="800" spc="181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SPONSABILIDAD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S</a:t>
            </a:r>
            <a:r>
              <a:rPr sz="800" spc="161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DE </a:t>
            </a:r>
            <a:r>
              <a:rPr sz="800" spc="98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L </a:t>
            </a:r>
            <a:r>
              <a:rPr sz="800" spc="33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ONTRAT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STA  QU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 </a:t>
            </a:r>
            <a:r>
              <a:rPr sz="800" spc="3" dirty="0" smtClean="0">
                <a:solidFill>
                  <a:srgbClr val="66656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PUD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ES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N </a:t>
            </a:r>
            <a:r>
              <a:rPr sz="800" spc="70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X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IR</a:t>
            </a:r>
            <a:r>
              <a:rPr sz="800" spc="0" dirty="0" smtClean="0">
                <a:solidFill>
                  <a:srgbClr val="807F82"/>
                </a:solidFill>
                <a:latin typeface="Times New Roman"/>
                <a:cs typeface="Times New Roman"/>
              </a:rPr>
              <a:t>. </a:t>
            </a:r>
            <a:r>
              <a:rPr sz="800" spc="70" dirty="0" smtClean="0">
                <a:solidFill>
                  <a:srgbClr val="807F8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EL </a:t>
            </a:r>
            <a:r>
              <a:rPr sz="800" spc="19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CONTRATISTA TIENE </a:t>
            </a:r>
            <a:r>
              <a:rPr sz="800" spc="129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EL </a:t>
            </a:r>
            <a:r>
              <a:rPr sz="800" spc="3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CHO</a:t>
            </a:r>
            <a:r>
              <a:rPr sz="800" spc="156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 </a:t>
            </a:r>
            <a:r>
              <a:rPr sz="800" spc="78" dirty="0" smtClean="0">
                <a:solidFill>
                  <a:srgbClr val="66656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IN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ONFORM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RSE </a:t>
            </a:r>
            <a:r>
              <a:rPr sz="800" spc="25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POR </a:t>
            </a:r>
            <a:r>
              <a:rPr sz="800" spc="17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SCR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TO </a:t>
            </a:r>
            <a:r>
              <a:rPr sz="800" spc="118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ANT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</a:t>
            </a:r>
            <a:r>
              <a:rPr sz="800" spc="150" dirty="0" smtClean="0">
                <a:solidFill>
                  <a:srgbClr val="66656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LA </a:t>
            </a:r>
            <a:r>
              <a:rPr sz="800" spc="29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AUTORIDAD</a:t>
            </a:r>
            <a:r>
              <a:rPr sz="800" spc="101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ORR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SPO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DI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NTE  D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NTRO</a:t>
            </a:r>
            <a:r>
              <a:rPr sz="800" spc="94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DEL PLAZO </a:t>
            </a:r>
            <a:r>
              <a:rPr sz="800" spc="26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QU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</a:t>
            </a:r>
            <a:r>
              <a:rPr sz="800" spc="180" dirty="0" smtClean="0">
                <a:solidFill>
                  <a:srgbClr val="66656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DETERMfN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919196"/>
                </a:solidFill>
                <a:latin typeface="Times New Roman"/>
                <a:cs typeface="Times New Roman"/>
              </a:rPr>
              <a:t>, </a:t>
            </a:r>
            <a:r>
              <a:rPr sz="800" spc="60" dirty="0" smtClean="0">
                <a:solidFill>
                  <a:srgbClr val="91919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ONTADOS</a:t>
            </a:r>
            <a:r>
              <a:rPr sz="800" spc="146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A</a:t>
            </a:r>
            <a:r>
              <a:rPr sz="800" spc="167" dirty="0" smtClean="0">
                <a:solidFill>
                  <a:srgbClr val="66656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PART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R </a:t>
            </a:r>
            <a:r>
              <a:rPr sz="800" spc="54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L</a:t>
            </a:r>
            <a:r>
              <a:rPr sz="800" spc="125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A </a:t>
            </a:r>
            <a:r>
              <a:rPr sz="800" spc="82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HAB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L  S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GUI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NT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 </a:t>
            </a:r>
            <a:r>
              <a:rPr sz="800" spc="20" dirty="0" smtClean="0">
                <a:solidFill>
                  <a:srgbClr val="66656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</a:t>
            </a:r>
            <a:r>
              <a:rPr sz="800" spc="159" dirty="0" smtClean="0">
                <a:solidFill>
                  <a:srgbClr val="66656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LA </a:t>
            </a:r>
            <a:r>
              <a:rPr sz="800" spc="119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FECHA </a:t>
            </a:r>
            <a:r>
              <a:rPr sz="800" spc="20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</a:t>
            </a:r>
            <a:r>
              <a:rPr sz="800" spc="159" dirty="0" smtClean="0">
                <a:solidFill>
                  <a:srgbClr val="66656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RECEPC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ÓN  </a:t>
            </a:r>
            <a:r>
              <a:rPr sz="800" spc="113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DE </a:t>
            </a:r>
            <a:r>
              <a:rPr sz="800" spc="54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LA NOTIFICA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ÓN</a:t>
            </a:r>
            <a:r>
              <a:rPr sz="800" spc="39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MOT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VO</a:t>
            </a:r>
            <a:r>
              <a:rPr sz="800" spc="128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</a:t>
            </a:r>
            <a:r>
              <a:rPr sz="800" spc="145" dirty="0" smtClean="0">
                <a:solidFill>
                  <a:srgbClr val="66656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RES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ON</a:t>
            </a:r>
            <a:r>
              <a:rPr sz="800" spc="0" dirty="0" smtClean="0">
                <a:solidFill>
                  <a:srgbClr val="919196"/>
                </a:solidFill>
                <a:latin typeface="Times New Roman"/>
                <a:cs typeface="Times New Roman"/>
              </a:rPr>
              <a:t>,</a:t>
            </a:r>
            <a:r>
              <a:rPr sz="800" spc="30" dirty="0" smtClean="0">
                <a:solidFill>
                  <a:srgbClr val="91919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PARA </a:t>
            </a:r>
            <a:r>
              <a:rPr sz="800" spc="50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LO</a:t>
            </a:r>
            <a:r>
              <a:rPr sz="800" spc="66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UAL</a:t>
            </a:r>
            <a:r>
              <a:rPr sz="800" spc="53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B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RA</a:t>
            </a:r>
            <a:r>
              <a:rPr sz="800" spc="126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OMPAÑAR</a:t>
            </a:r>
            <a:r>
              <a:rPr sz="800" spc="84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LAS  PRUEBAS</a:t>
            </a:r>
            <a:r>
              <a:rPr sz="800" spc="153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DOCUMENTALES</a:t>
            </a:r>
            <a:r>
              <a:rPr sz="800" spc="133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QUE CONS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ID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ERE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98888" y="6383041"/>
            <a:ext cx="6124759" cy="598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824">
              <a:lnSpc>
                <a:spcPct val="95825"/>
              </a:lnSpc>
              <a:spcBef>
                <a:spcPts val="10"/>
              </a:spcBef>
            </a:pPr>
            <a:r>
              <a:rPr sz="750" b="1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V</a:t>
            </a:r>
            <a:r>
              <a:rPr sz="750" b="1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750" b="1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GÉS</a:t>
            </a:r>
            <a:r>
              <a:rPr sz="750" b="1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750" b="1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MA </a:t>
            </a:r>
            <a:r>
              <a:rPr sz="750" b="1" spc="50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PRIM</a:t>
            </a:r>
            <a:r>
              <a:rPr sz="750" b="1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E</a:t>
            </a:r>
            <a:r>
              <a:rPr sz="750" b="1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RA</a:t>
            </a:r>
            <a:r>
              <a:rPr sz="750" b="1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.</a:t>
            </a:r>
            <a:r>
              <a:rPr sz="750" b="1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-</a:t>
            </a:r>
            <a:endParaRPr sz="750">
              <a:latin typeface="Times New Roman"/>
              <a:cs typeface="Times New Roman"/>
            </a:endParaRPr>
          </a:p>
          <a:p>
            <a:pPr marL="457823" indent="27439" algn="just">
              <a:lnSpc>
                <a:spcPct val="95825"/>
              </a:lnSpc>
              <a:spcBef>
                <a:spcPts val="75"/>
              </a:spcBef>
            </a:pP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SANC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ONES </a:t>
            </a:r>
            <a:r>
              <a:rPr sz="800" spc="161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POR </a:t>
            </a:r>
            <a:r>
              <a:rPr sz="800" spc="24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fNCUMPLIM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ENTO</a:t>
            </a:r>
            <a:r>
              <a:rPr sz="800" spc="65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AL</a:t>
            </a:r>
            <a:r>
              <a:rPr sz="800" spc="101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PRO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G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RAMA.-</a:t>
            </a:r>
            <a:r>
              <a:rPr sz="800" spc="136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A  </a:t>
            </a:r>
            <a:r>
              <a:rPr sz="800" spc="21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F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N </a:t>
            </a:r>
            <a:r>
              <a:rPr sz="800" spc="56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  C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ONSTATAR</a:t>
            </a:r>
            <a:r>
              <a:rPr sz="800" spc="68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QUE</a:t>
            </a:r>
            <a:r>
              <a:rPr sz="800" spc="120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EL</a:t>
            </a:r>
            <a:r>
              <a:rPr sz="800" spc="150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CONTRAT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STA</a:t>
            </a:r>
            <a:r>
              <a:rPr sz="800" spc="161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ECUTE </a:t>
            </a:r>
            <a:r>
              <a:rPr sz="800" spc="36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LAS OBRAS</a:t>
            </a:r>
            <a:r>
              <a:rPr sz="800" spc="-2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CONTRATADAS</a:t>
            </a:r>
            <a:r>
              <a:rPr sz="800" spc="8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ONFORME</a:t>
            </a:r>
            <a:r>
              <a:rPr sz="800" spc="83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AL</a:t>
            </a:r>
            <a:r>
              <a:rPr sz="800" spc="25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PROGR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MA </a:t>
            </a:r>
            <a:r>
              <a:rPr sz="800" spc="-89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APROBADO</a:t>
            </a:r>
            <a:r>
              <a:rPr sz="800" spc="56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Y</a:t>
            </a:r>
            <a:r>
              <a:rPr sz="800" spc="154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QUE</a:t>
            </a:r>
            <a:r>
              <a:rPr sz="800" spc="68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S</a:t>
            </a:r>
            <a:r>
              <a:rPr sz="800" spc="163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PART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</a:t>
            </a:r>
            <a:r>
              <a:rPr sz="800" spc="45" dirty="0" smtClean="0">
                <a:solidFill>
                  <a:srgbClr val="66656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fNT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GRANT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</a:t>
            </a:r>
            <a:r>
              <a:rPr sz="800" spc="62" dirty="0" smtClean="0">
                <a:solidFill>
                  <a:srgbClr val="66656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DE</a:t>
            </a:r>
            <a:r>
              <a:rPr sz="800" spc="25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ESTE</a:t>
            </a:r>
            <a:r>
              <a:rPr sz="800" spc="18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CONTRATO</a:t>
            </a:r>
            <a:r>
              <a:rPr sz="800" spc="0" dirty="0" smtClean="0">
                <a:solidFill>
                  <a:srgbClr val="807F82"/>
                </a:solidFill>
                <a:latin typeface="Times New Roman"/>
                <a:cs typeface="Times New Roman"/>
              </a:rPr>
              <a:t>, 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L</a:t>
            </a:r>
            <a:r>
              <a:rPr sz="800" spc="53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AYUNTAMIENTO</a:t>
            </a:r>
            <a:r>
              <a:rPr sz="800" spc="-18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COMPARARA</a:t>
            </a:r>
            <a:r>
              <a:rPr sz="800" spc="61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MENSUALM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NTE</a:t>
            </a:r>
            <a:r>
              <a:rPr sz="800" spc="-29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L</a:t>
            </a:r>
            <a:r>
              <a:rPr sz="800" spc="78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AVANC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</a:t>
            </a:r>
            <a:r>
              <a:rPr sz="800" spc="25" dirty="0" smtClean="0">
                <a:solidFill>
                  <a:srgbClr val="66656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DE</a:t>
            </a:r>
            <a:r>
              <a:rPr sz="800" spc="5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LAS</a:t>
            </a:r>
            <a:r>
              <a:rPr sz="800" spc="138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SMAS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,</a:t>
            </a:r>
            <a:r>
              <a:rPr sz="800" spc="4" dirty="0" smtClean="0">
                <a:solidFill>
                  <a:srgbClr val="66656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CONVfNI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NDO</a:t>
            </a:r>
            <a:r>
              <a:rPr sz="800" spc="31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QUE</a:t>
            </a:r>
            <a:r>
              <a:rPr sz="800" spc="43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LA</a:t>
            </a:r>
            <a:r>
              <a:rPr sz="800" spc="91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OBRA</a:t>
            </a:r>
            <a:r>
              <a:rPr sz="800" spc="21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MAL E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ECU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ADA </a:t>
            </a:r>
            <a:r>
              <a:rPr sz="800" spc="38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</a:t>
            </a:r>
            <a:r>
              <a:rPr sz="800" spc="33" dirty="0" smtClean="0">
                <a:solidFill>
                  <a:srgbClr val="66656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TEN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RA</a:t>
            </a:r>
            <a:r>
              <a:rPr sz="800" spc="50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POR</a:t>
            </a:r>
            <a:r>
              <a:rPr sz="800" spc="-12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NO</a:t>
            </a:r>
            <a:r>
              <a:rPr sz="800" spc="32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REALI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Z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ADA.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50109" y="7087721"/>
            <a:ext cx="5682684" cy="710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just">
              <a:lnSpc>
                <a:spcPct val="95441"/>
              </a:lnSpc>
              <a:spcBef>
                <a:spcPts val="5"/>
              </a:spcBef>
            </a:pP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 </a:t>
            </a:r>
            <a:r>
              <a:rPr sz="800" spc="82" dirty="0" smtClean="0">
                <a:solidFill>
                  <a:srgbClr val="35333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COMO</a:t>
            </a:r>
            <a:r>
              <a:rPr sz="800" spc="113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CONSECUENC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A</a:t>
            </a:r>
            <a:r>
              <a:rPr sz="800" spc="134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 </a:t>
            </a:r>
            <a:r>
              <a:rPr sz="800" spc="58" dirty="0" smtClean="0">
                <a:solidFill>
                  <a:srgbClr val="66656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LA </a:t>
            </a:r>
            <a:r>
              <a:rPr sz="800" spc="32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COMPARA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ÓN</a:t>
            </a:r>
            <a:r>
              <a:rPr sz="800" spc="117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A </a:t>
            </a:r>
            <a:r>
              <a:rPr sz="800" spc="18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QUE</a:t>
            </a:r>
            <a:r>
              <a:rPr sz="800" spc="133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 </a:t>
            </a:r>
            <a:r>
              <a:rPr sz="800" spc="52" dirty="0" smtClean="0">
                <a:solidFill>
                  <a:srgbClr val="66656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REF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ER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 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EL </a:t>
            </a:r>
            <a:r>
              <a:rPr sz="800" spc="44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PARRAFO</a:t>
            </a:r>
            <a:r>
              <a:rPr sz="800" spc="150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ANTER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R</a:t>
            </a:r>
            <a:r>
              <a:rPr sz="800" spc="175" dirty="0" smtClean="0">
                <a:solidFill>
                  <a:srgbClr val="66656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L </a:t>
            </a:r>
            <a:r>
              <a:rPr sz="800" spc="19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AVANCE</a:t>
            </a:r>
            <a:r>
              <a:rPr sz="800" spc="135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DE </a:t>
            </a:r>
            <a:r>
              <a:rPr sz="800" spc="53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LAS OBRAS</a:t>
            </a:r>
            <a:r>
              <a:rPr sz="800" spc="22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ES</a:t>
            </a:r>
            <a:r>
              <a:rPr sz="800" spc="161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MENOR</a:t>
            </a:r>
            <a:r>
              <a:rPr sz="800" spc="25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AL</a:t>
            </a:r>
            <a:r>
              <a:rPr sz="800" spc="3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QU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</a:t>
            </a:r>
            <a:r>
              <a:rPr sz="800" spc="68" dirty="0" smtClean="0">
                <a:solidFill>
                  <a:srgbClr val="66656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DEB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O</a:t>
            </a:r>
            <a:r>
              <a:rPr sz="800" spc="39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REALI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Z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ARS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919196"/>
                </a:solidFill>
                <a:latin typeface="Times New Roman"/>
                <a:cs typeface="Times New Roman"/>
              </a:rPr>
              <a:t>,</a:t>
            </a:r>
            <a:r>
              <a:rPr sz="800" spc="21" dirty="0" smtClean="0">
                <a:solidFill>
                  <a:srgbClr val="91919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L</a:t>
            </a:r>
            <a:r>
              <a:rPr sz="800" spc="133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AYUNTAM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ENTO</a:t>
            </a:r>
            <a:r>
              <a:rPr sz="800" spc="112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PRO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CE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RA</a:t>
            </a:r>
            <a:r>
              <a:rPr sz="800" spc="44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A</a:t>
            </a:r>
            <a:r>
              <a:rPr sz="800" spc="34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HACER </a:t>
            </a:r>
            <a:r>
              <a:rPr sz="800" spc="-64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A</a:t>
            </a:r>
            <a:r>
              <a:rPr sz="800" spc="163" dirty="0" smtClean="0">
                <a:solidFill>
                  <a:srgbClr val="66656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RETENC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ON</a:t>
            </a:r>
            <a:r>
              <a:rPr sz="800" spc="25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L</a:t>
            </a:r>
            <a:r>
              <a:rPr sz="800" spc="112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0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.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5% 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(  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CERO </a:t>
            </a:r>
            <a:r>
              <a:rPr sz="800" spc="175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PUNTO  </a:t>
            </a:r>
            <a:r>
              <a:rPr sz="800" spc="40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CfN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O  </a:t>
            </a:r>
            <a:r>
              <a:rPr sz="800" spc="18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POR  </a:t>
            </a:r>
            <a:r>
              <a:rPr sz="800" spc="75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ENTO </a:t>
            </a:r>
            <a:r>
              <a:rPr sz="800" spc="164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)   </a:t>
            </a:r>
            <a:r>
              <a:rPr sz="800" spc="73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MULT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PLI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ADO  </a:t>
            </a:r>
            <a:r>
              <a:rPr sz="800" spc="50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POR  </a:t>
            </a:r>
            <a:r>
              <a:rPr sz="800" spc="50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EL  </a:t>
            </a:r>
            <a:r>
              <a:rPr sz="800" spc="96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NUM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RO  </a:t>
            </a:r>
            <a:r>
              <a:rPr sz="800" spc="22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 </a:t>
            </a:r>
            <a:r>
              <a:rPr sz="800" spc="140" dirty="0" smtClean="0">
                <a:solidFill>
                  <a:srgbClr val="66656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MES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S </a:t>
            </a:r>
            <a:r>
              <a:rPr sz="800" spc="160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O </a:t>
            </a:r>
            <a:r>
              <a:rPr sz="800" spc="197" dirty="0" smtClean="0">
                <a:solidFill>
                  <a:srgbClr val="66656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FRACC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ON  </a:t>
            </a:r>
            <a:r>
              <a:rPr sz="800" spc="94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DE  </a:t>
            </a:r>
            <a:r>
              <a:rPr sz="800" spc="125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,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TRANSCURR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DOS</a:t>
            </a:r>
            <a:r>
              <a:rPr sz="800" spc="150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DESDE</a:t>
            </a:r>
            <a:r>
              <a:rPr sz="800" spc="34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LA  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F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ECHA</a:t>
            </a:r>
            <a:r>
              <a:rPr sz="800" spc="125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PROGRAMADA</a:t>
            </a:r>
            <a:r>
              <a:rPr sz="800" spc="125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PARA </a:t>
            </a:r>
            <a:r>
              <a:rPr sz="800" spc="30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LA</a:t>
            </a:r>
            <a:r>
              <a:rPr sz="800" spc="152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AC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ÓN</a:t>
            </a:r>
            <a:r>
              <a:rPr sz="800" spc="150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DE</a:t>
            </a:r>
            <a:r>
              <a:rPr sz="800" spc="40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LA</a:t>
            </a:r>
            <a:r>
              <a:rPr sz="800" spc="127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OBRA</a:t>
            </a:r>
            <a:r>
              <a:rPr sz="800" spc="49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HASTA </a:t>
            </a:r>
            <a:r>
              <a:rPr sz="800" spc="81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LA</a:t>
            </a:r>
            <a:r>
              <a:rPr sz="800" spc="76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REV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ÓN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, </a:t>
            </a:r>
            <a:r>
              <a:rPr sz="800" spc="123" dirty="0" smtClean="0">
                <a:solidFill>
                  <a:srgbClr val="66656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POR</a:t>
            </a:r>
            <a:r>
              <a:rPr sz="800" spc="144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LO TANTO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, </a:t>
            </a:r>
            <a:r>
              <a:rPr sz="800" spc="62" dirty="0" smtClean="0">
                <a:solidFill>
                  <a:srgbClr val="66656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MENSUALM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NT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 </a:t>
            </a:r>
            <a:r>
              <a:rPr sz="800" spc="79" dirty="0" smtClean="0">
                <a:solidFill>
                  <a:srgbClr val="66656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  </a:t>
            </a:r>
            <a:r>
              <a:rPr sz="800" spc="26" dirty="0" smtClean="0">
                <a:solidFill>
                  <a:srgbClr val="66656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HARA </a:t>
            </a:r>
            <a:r>
              <a:rPr sz="800" spc="153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LA   RET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ON   </a:t>
            </a:r>
            <a:r>
              <a:rPr sz="800" spc="48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O </a:t>
            </a:r>
            <a:r>
              <a:rPr sz="800" spc="101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DEVOLUC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ÓN  </a:t>
            </a:r>
            <a:r>
              <a:rPr sz="800" spc="1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QU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 </a:t>
            </a:r>
            <a:r>
              <a:rPr sz="800" spc="86" dirty="0" smtClean="0">
                <a:solidFill>
                  <a:srgbClr val="66656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ORRESPOND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807F82"/>
                </a:solidFill>
                <a:latin typeface="Times New Roman"/>
                <a:cs typeface="Times New Roman"/>
              </a:rPr>
              <a:t>, </a:t>
            </a:r>
            <a:r>
              <a:rPr sz="800" spc="109" dirty="0" smtClean="0">
                <a:solidFill>
                  <a:srgbClr val="807F8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A </a:t>
            </a:r>
            <a:r>
              <a:rPr sz="800" spc="103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FfN  </a:t>
            </a:r>
            <a:r>
              <a:rPr sz="800" spc="47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DE </a:t>
            </a:r>
            <a:r>
              <a:rPr sz="800" spc="43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QUE </a:t>
            </a:r>
            <a:r>
              <a:rPr sz="800" spc="89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LA RETENC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ON</a:t>
            </a:r>
            <a:r>
              <a:rPr sz="800" spc="89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TOTAL</a:t>
            </a:r>
            <a:r>
              <a:rPr sz="800" spc="25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SEA </a:t>
            </a:r>
            <a:r>
              <a:rPr sz="800" spc="1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LA</a:t>
            </a:r>
            <a:r>
              <a:rPr sz="800" spc="110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IND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CADA.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56207" y="7913271"/>
            <a:ext cx="5682684" cy="4755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just">
              <a:lnSpc>
                <a:spcPts val="910"/>
              </a:lnSpc>
              <a:spcBef>
                <a:spcPts val="65"/>
              </a:spcBef>
            </a:pP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 </a:t>
            </a:r>
            <a:r>
              <a:rPr sz="800" spc="33" dirty="0" smtClean="0">
                <a:solidFill>
                  <a:srgbClr val="35333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DE</a:t>
            </a:r>
            <a:r>
              <a:rPr sz="800" spc="50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ACUERDO</a:t>
            </a:r>
            <a:r>
              <a:rPr sz="800" spc="39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CON</a:t>
            </a:r>
            <a:r>
              <a:rPr sz="800" spc="95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LO</a:t>
            </a:r>
            <a:r>
              <a:rPr sz="800" spc="53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ST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PULADO </a:t>
            </a:r>
            <a:r>
              <a:rPr sz="800" spc="-64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ANTER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ORMENTE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,</a:t>
            </a:r>
            <a:r>
              <a:rPr sz="800" spc="30" dirty="0" smtClean="0">
                <a:solidFill>
                  <a:srgbClr val="66656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AL</a:t>
            </a:r>
            <a:r>
              <a:rPr sz="800" spc="74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EF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CTUARS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 </a:t>
            </a:r>
            <a:r>
              <a:rPr sz="800" spc="1" dirty="0" smtClean="0">
                <a:solidFill>
                  <a:srgbClr val="66656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LA</a:t>
            </a:r>
            <a:r>
              <a:rPr sz="800" spc="136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OMPROBA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Ó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N</a:t>
            </a:r>
            <a:r>
              <a:rPr sz="800" spc="85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CORRESPOND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ENTE AL</a:t>
            </a:r>
            <a:r>
              <a:rPr sz="800" spc="2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ULT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MO</a:t>
            </a:r>
            <a:r>
              <a:rPr sz="800" spc="67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MES</a:t>
            </a:r>
            <a:r>
              <a:rPr sz="800" spc="21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DEL</a:t>
            </a:r>
            <a:r>
              <a:rPr sz="800" spc="17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PRO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G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RAMA,</a:t>
            </a:r>
            <a:r>
              <a:rPr sz="800" spc="112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PRO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CE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DE</a:t>
            </a:r>
            <a:r>
              <a:rPr sz="800" spc="112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HA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ER</a:t>
            </a:r>
            <a:r>
              <a:rPr sz="800" spc="67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ALGUNA</a:t>
            </a:r>
            <a:r>
              <a:rPr sz="800" spc="123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RETEN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ON</a:t>
            </a:r>
            <a:r>
              <a:rPr sz="800" spc="0" dirty="0" smtClean="0">
                <a:solidFill>
                  <a:srgbClr val="807F82"/>
                </a:solidFill>
                <a:latin typeface="Times New Roman"/>
                <a:cs typeface="Times New Roman"/>
              </a:rPr>
              <a:t>,</a:t>
            </a:r>
            <a:r>
              <a:rPr sz="800" spc="67" dirty="0" smtClean="0">
                <a:solidFill>
                  <a:srgbClr val="807F8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SU</a:t>
            </a:r>
            <a:r>
              <a:rPr sz="800" spc="46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MPORTE</a:t>
            </a:r>
            <a:r>
              <a:rPr sz="800" spc="87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SE</a:t>
            </a:r>
            <a:r>
              <a:rPr sz="800" spc="60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APLI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ARA</a:t>
            </a:r>
            <a:r>
              <a:rPr sz="800" spc="8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EN BENEF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O DEL</a:t>
            </a:r>
            <a:r>
              <a:rPr sz="800" spc="7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ERAR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O</a:t>
            </a:r>
            <a:r>
              <a:rPr sz="800" spc="102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DE</a:t>
            </a:r>
            <a:r>
              <a:rPr sz="800" spc="17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EL</a:t>
            </a:r>
            <a:r>
              <a:rPr sz="800" spc="96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AYUNTAMI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NTO</a:t>
            </a:r>
            <a:r>
              <a:rPr sz="800" spc="22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A</a:t>
            </a:r>
            <a:r>
              <a:rPr sz="800" spc="7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TULO</a:t>
            </a:r>
            <a:r>
              <a:rPr sz="800" spc="102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DE</a:t>
            </a:r>
            <a:r>
              <a:rPr sz="800" spc="95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NA  CONVEN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IONAL</a:t>
            </a:r>
            <a:r>
              <a:rPr sz="800" spc="0" dirty="0" smtClean="0">
                <a:solidFill>
                  <a:srgbClr val="807F82"/>
                </a:solidFill>
                <a:latin typeface="Times New Roman"/>
                <a:cs typeface="Times New Roman"/>
              </a:rPr>
              <a:t>,</a:t>
            </a:r>
            <a:r>
              <a:rPr sz="800" spc="102" dirty="0" smtClean="0">
                <a:solidFill>
                  <a:srgbClr val="807F8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POR</a:t>
            </a:r>
            <a:r>
              <a:rPr sz="800" spc="152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EL</a:t>
            </a:r>
            <a:r>
              <a:rPr sz="800" spc="80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717B62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 </a:t>
            </a:r>
            <a:r>
              <a:rPr sz="800" spc="25" dirty="0" smtClean="0">
                <a:solidFill>
                  <a:srgbClr val="66656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RETARDO EN</a:t>
            </a:r>
            <a:r>
              <a:rPr sz="800" spc="79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L 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UMPLIM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ENTO</a:t>
            </a:r>
            <a:r>
              <a:rPr sz="800" spc="-16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DE</a:t>
            </a:r>
            <a:r>
              <a:rPr sz="800" spc="25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LAS</a:t>
            </a:r>
            <a:r>
              <a:rPr sz="800" spc="118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OBLIGAC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ON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S</a:t>
            </a:r>
            <a:r>
              <a:rPr sz="800" spc="12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A</a:t>
            </a:r>
            <a:r>
              <a:rPr sz="800" spc="-12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AR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G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O</a:t>
            </a:r>
            <a:r>
              <a:rPr sz="800" spc="41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DEL</a:t>
            </a:r>
            <a:r>
              <a:rPr sz="800" spc="87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CONTRAT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STA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56207" y="8495116"/>
            <a:ext cx="5682684" cy="4755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indent="6097" algn="just">
              <a:lnSpc>
                <a:spcPct val="94962"/>
              </a:lnSpc>
              <a:spcBef>
                <a:spcPts val="10"/>
              </a:spcBef>
            </a:pPr>
            <a:r>
              <a:rPr sz="800" dirty="0" smtClean="0">
                <a:solidFill>
                  <a:srgbClr val="504F54"/>
                </a:solidFill>
                <a:latin typeface="Times New Roman"/>
                <a:cs typeface="Times New Roman"/>
              </a:rPr>
              <a:t>PARA</a:t>
            </a:r>
            <a:r>
              <a:rPr sz="800" spc="180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DETERMINAR </a:t>
            </a:r>
            <a:r>
              <a:rPr sz="800" spc="120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LAS</a:t>
            </a:r>
            <a:r>
              <a:rPr sz="800" spc="147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ONES </a:t>
            </a:r>
            <a:r>
              <a:rPr sz="800" spc="5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Y </a:t>
            </a:r>
            <a:r>
              <a:rPr sz="800" spc="43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EN </a:t>
            </a:r>
            <a:r>
              <a:rPr sz="800" spc="72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SU </a:t>
            </a:r>
            <a:r>
              <a:rPr sz="800" spc="61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ASO</a:t>
            </a:r>
            <a:r>
              <a:rPr sz="800" spc="0" dirty="0" smtClean="0">
                <a:solidFill>
                  <a:srgbClr val="919196"/>
                </a:solidFill>
                <a:latin typeface="Times New Roman"/>
                <a:cs typeface="Times New Roman"/>
              </a:rPr>
              <a:t>,</a:t>
            </a:r>
            <a:r>
              <a:rPr sz="800" spc="135" dirty="0" smtClean="0">
                <a:solidFill>
                  <a:srgbClr val="91919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LA</a:t>
            </a:r>
            <a:r>
              <a:rPr sz="800" spc="132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APLI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ACIÓN  </a:t>
            </a:r>
            <a:r>
              <a:rPr sz="800" spc="94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 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LAS</a:t>
            </a:r>
            <a:r>
              <a:rPr sz="800" spc="175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SAN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ONES </a:t>
            </a:r>
            <a:r>
              <a:rPr sz="800" spc="25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ESTIPULADAS</a:t>
            </a:r>
            <a:r>
              <a:rPr sz="800" spc="0" dirty="0" smtClean="0">
                <a:solidFill>
                  <a:srgbClr val="807F82"/>
                </a:solidFill>
                <a:latin typeface="Times New Roman"/>
                <a:cs typeface="Times New Roman"/>
              </a:rPr>
              <a:t>,</a:t>
            </a:r>
            <a:r>
              <a:rPr sz="800" spc="130" dirty="0" smtClean="0">
                <a:solidFill>
                  <a:srgbClr val="807F8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NO</a:t>
            </a:r>
            <a:r>
              <a:rPr sz="800" spc="97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SE TOMARAN</a:t>
            </a:r>
            <a:r>
              <a:rPr sz="800" spc="116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N </a:t>
            </a:r>
            <a:r>
              <a:rPr sz="800" spc="96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UENTA</a:t>
            </a:r>
            <a:r>
              <a:rPr sz="800" spc="180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LAS </a:t>
            </a:r>
            <a:r>
              <a:rPr sz="800" spc="117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DEMORAS</a:t>
            </a:r>
            <a:r>
              <a:rPr sz="800" spc="136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MOTIVADAS  </a:t>
            </a:r>
            <a:r>
              <a:rPr sz="800" spc="3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POR  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ASO</a:t>
            </a:r>
            <a:r>
              <a:rPr sz="800" spc="163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FORTUITO</a:t>
            </a:r>
            <a:r>
              <a:rPr sz="800" spc="0" dirty="0" smtClean="0">
                <a:solidFill>
                  <a:srgbClr val="919196"/>
                </a:solidFill>
                <a:latin typeface="Times New Roman"/>
                <a:cs typeface="Times New Roman"/>
              </a:rPr>
              <a:t>,</a:t>
            </a:r>
            <a:r>
              <a:rPr sz="800" spc="159" dirty="0" smtClean="0">
                <a:solidFill>
                  <a:srgbClr val="91919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FUERZA </a:t>
            </a:r>
            <a:r>
              <a:rPr sz="800" spc="22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MAYOR</a:t>
            </a:r>
            <a:r>
              <a:rPr sz="800" spc="139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O</a:t>
            </a:r>
            <a:r>
              <a:rPr sz="800" spc="125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CUALQU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ER</a:t>
            </a:r>
            <a:r>
              <a:rPr sz="800" spc="119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OTRA 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AUSA</a:t>
            </a:r>
            <a:r>
              <a:rPr sz="800" spc="-17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NO</a:t>
            </a:r>
            <a:r>
              <a:rPr sz="800" spc="125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IMPUTABL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 </a:t>
            </a:r>
            <a:r>
              <a:rPr sz="800" spc="-64" dirty="0" smtClean="0">
                <a:solidFill>
                  <a:srgbClr val="66656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A</a:t>
            </a:r>
            <a:r>
              <a:rPr sz="800" spc="109" dirty="0" smtClean="0">
                <a:solidFill>
                  <a:srgbClr val="66656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L</a:t>
            </a:r>
            <a:r>
              <a:rPr sz="800" spc="134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ONTRAT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STA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,</a:t>
            </a:r>
            <a:r>
              <a:rPr sz="800" spc="71" dirty="0" smtClean="0">
                <a:solidFill>
                  <a:srgbClr val="66656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Y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A</a:t>
            </a:r>
            <a:r>
              <a:rPr sz="800" spc="153" dirty="0" smtClean="0">
                <a:solidFill>
                  <a:srgbClr val="66656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QU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</a:t>
            </a:r>
            <a:r>
              <a:rPr sz="800" spc="68" dirty="0" smtClean="0">
                <a:solidFill>
                  <a:srgbClr val="66656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EN</a:t>
            </a:r>
            <a:r>
              <a:rPr sz="800" spc="162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TAL</a:t>
            </a:r>
            <a:r>
              <a:rPr sz="800" spc="61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SUPUESTO</a:t>
            </a:r>
            <a:r>
              <a:rPr sz="800" spc="82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L</a:t>
            </a:r>
            <a:r>
              <a:rPr sz="800" spc="124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AYUNTAMI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NTO</a:t>
            </a:r>
            <a:r>
              <a:rPr sz="800" spc="93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H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ARA</a:t>
            </a:r>
            <a:r>
              <a:rPr sz="800" spc="99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AL</a:t>
            </a:r>
            <a:r>
              <a:rPr sz="800" spc="73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PROGRAMA LAS</a:t>
            </a:r>
            <a:r>
              <a:rPr sz="800" spc="118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MOD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F</a:t>
            </a:r>
            <a:r>
              <a:rPr sz="800" spc="0" dirty="0" smtClean="0">
                <a:solidFill>
                  <a:srgbClr val="35333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ION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S </a:t>
            </a:r>
            <a:r>
              <a:rPr sz="800" spc="-89" dirty="0" smtClean="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TIVAS</a:t>
            </a:r>
            <a:r>
              <a:rPr sz="8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7181" y="9306552"/>
            <a:ext cx="5183562" cy="3479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90"/>
              </a:lnSpc>
              <a:spcBef>
                <a:spcPts val="134"/>
              </a:spcBef>
            </a:pPr>
            <a:r>
              <a:rPr sz="500" dirty="0" smtClean="0">
                <a:solidFill>
                  <a:srgbClr val="807F82"/>
                </a:solidFill>
                <a:latin typeface="Times New Roman"/>
                <a:cs typeface="Times New Roman"/>
              </a:rPr>
              <a:t>"</a:t>
            </a:r>
            <a:r>
              <a:rPr sz="50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ES</a:t>
            </a:r>
            <a:r>
              <a:rPr sz="500" dirty="0" smtClean="0">
                <a:solidFill>
                  <a:srgbClr val="504F54"/>
                </a:solidFill>
                <a:latin typeface="Times New Roman"/>
                <a:cs typeface="Times New Roman"/>
              </a:rPr>
              <a:t>T</a:t>
            </a:r>
            <a:r>
              <a:rPr sz="50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</a:t>
            </a:r>
            <a:r>
              <a:rPr sz="500" spc="19" dirty="0" smtClean="0">
                <a:solidFill>
                  <a:srgbClr val="666569"/>
                </a:solidFill>
                <a:latin typeface="Times New Roman"/>
                <a:cs typeface="Times New Roman"/>
              </a:rPr>
              <a:t> </a:t>
            </a:r>
            <a:r>
              <a:rPr sz="5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P</a:t>
            </a:r>
            <a:r>
              <a:rPr sz="5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R</a:t>
            </a:r>
            <a:r>
              <a:rPr sz="5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OGRAMA</a:t>
            </a:r>
            <a:r>
              <a:rPr sz="500" spc="-45" dirty="0" smtClean="0">
                <a:solidFill>
                  <a:srgbClr val="666569"/>
                </a:solidFill>
                <a:latin typeface="Times New Roman"/>
                <a:cs typeface="Times New Roman"/>
              </a:rPr>
              <a:t> </a:t>
            </a:r>
            <a:r>
              <a:rPr sz="5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ES</a:t>
            </a:r>
            <a:r>
              <a:rPr sz="500" spc="10" dirty="0" smtClean="0">
                <a:solidFill>
                  <a:srgbClr val="666569"/>
                </a:solidFill>
                <a:latin typeface="Times New Roman"/>
                <a:cs typeface="Times New Roman"/>
              </a:rPr>
              <a:t> </a:t>
            </a:r>
            <a:r>
              <a:rPr sz="5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D</a:t>
            </a:r>
            <a:r>
              <a:rPr sz="5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</a:t>
            </a:r>
            <a:r>
              <a:rPr sz="500" spc="-24" dirty="0" smtClean="0">
                <a:solidFill>
                  <a:srgbClr val="666569"/>
                </a:solidFill>
                <a:latin typeface="Times New Roman"/>
                <a:cs typeface="Times New Roman"/>
              </a:rPr>
              <a:t> </a:t>
            </a:r>
            <a:r>
              <a:rPr sz="5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CARÁCTER</a:t>
            </a:r>
            <a:r>
              <a:rPr sz="500" spc="3" dirty="0" smtClean="0">
                <a:solidFill>
                  <a:srgbClr val="666569"/>
                </a:solidFill>
                <a:latin typeface="Times New Roman"/>
                <a:cs typeface="Times New Roman"/>
              </a:rPr>
              <a:t> </a:t>
            </a:r>
            <a:r>
              <a:rPr sz="5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PUB</a:t>
            </a:r>
            <a:r>
              <a:rPr sz="5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LI</a:t>
            </a:r>
            <a:r>
              <a:rPr sz="5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CO</a:t>
            </a:r>
            <a:r>
              <a:rPr sz="500" spc="-18" dirty="0" smtClean="0">
                <a:solidFill>
                  <a:srgbClr val="666569"/>
                </a:solidFill>
                <a:latin typeface="Times New Roman"/>
                <a:cs typeface="Times New Roman"/>
              </a:rPr>
              <a:t> </a:t>
            </a:r>
            <a:r>
              <a:rPr sz="5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Y</a:t>
            </a:r>
            <a:r>
              <a:rPr sz="500" spc="14" dirty="0" smtClean="0">
                <a:solidFill>
                  <a:srgbClr val="666569"/>
                </a:solidFill>
                <a:latin typeface="Times New Roman"/>
                <a:cs typeface="Times New Roman"/>
              </a:rPr>
              <a:t> </a:t>
            </a:r>
            <a:r>
              <a:rPr sz="5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AJENO</a:t>
            </a:r>
            <a:r>
              <a:rPr sz="500" spc="13" dirty="0" smtClean="0">
                <a:solidFill>
                  <a:srgbClr val="666569"/>
                </a:solidFill>
                <a:latin typeface="Times New Roman"/>
                <a:cs typeface="Times New Roman"/>
              </a:rPr>
              <a:t> </a:t>
            </a:r>
            <a:r>
              <a:rPr sz="5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A</a:t>
            </a:r>
            <a:r>
              <a:rPr sz="500" spc="-30" dirty="0" smtClean="0">
                <a:solidFill>
                  <a:srgbClr val="666569"/>
                </a:solidFill>
                <a:latin typeface="Times New Roman"/>
                <a:cs typeface="Times New Roman"/>
              </a:rPr>
              <a:t> </a:t>
            </a:r>
            <a:r>
              <a:rPr sz="5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CUA</a:t>
            </a:r>
            <a:r>
              <a:rPr sz="5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L</a:t>
            </a:r>
            <a:r>
              <a:rPr sz="5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QU</a:t>
            </a:r>
            <a:r>
              <a:rPr sz="5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I</a:t>
            </a:r>
            <a:r>
              <a:rPr sz="5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</a:t>
            </a:r>
            <a:r>
              <a:rPr sz="500" spc="0" dirty="0" smtClean="0">
                <a:solidFill>
                  <a:srgbClr val="5B508A"/>
                </a:solidFill>
                <a:latin typeface="Malgun Gothic"/>
                <a:cs typeface="Malgun Gothic"/>
              </a:rPr>
              <a:t>�</a:t>
            </a:r>
            <a:r>
              <a:rPr sz="500" spc="0" dirty="0" smtClean="0">
                <a:solidFill>
                  <a:srgbClr val="696291"/>
                </a:solidFill>
                <a:latin typeface="Malgun Gothic"/>
                <a:cs typeface="Malgun Gothic"/>
              </a:rPr>
              <a:t>�</a:t>
            </a:r>
            <a:r>
              <a:rPr sz="5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O</a:t>
            </a:r>
            <a:r>
              <a:rPr sz="500" spc="0" dirty="0" smtClean="0">
                <a:solidFill>
                  <a:srgbClr val="B6B6B6"/>
                </a:solidFill>
                <a:latin typeface="Times New Roman"/>
                <a:cs typeface="Times New Roman"/>
              </a:rPr>
              <a:t>.</a:t>
            </a:r>
            <a:r>
              <a:rPr sz="500" spc="19" dirty="0" smtClean="0">
                <a:solidFill>
                  <a:srgbClr val="B6B6B6"/>
                </a:solidFill>
                <a:latin typeface="Times New Roman"/>
                <a:cs typeface="Times New Roman"/>
              </a:rPr>
              <a:t> </a:t>
            </a:r>
            <a:r>
              <a:rPr sz="2500" i="1" spc="0" dirty="0" smtClean="0">
                <a:solidFill>
                  <a:srgbClr val="696291"/>
                </a:solidFill>
                <a:latin typeface="Arial"/>
                <a:cs typeface="Arial"/>
              </a:rPr>
              <a:t>f</a:t>
            </a:r>
            <a:r>
              <a:rPr sz="2500" i="1" spc="144" dirty="0" smtClean="0">
                <a:solidFill>
                  <a:srgbClr val="696291"/>
                </a:solidFill>
                <a:latin typeface="Arial"/>
                <a:cs typeface="Arial"/>
              </a:rPr>
              <a:t>O</a:t>
            </a:r>
            <a:r>
              <a:rPr sz="5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P</a:t>
            </a:r>
            <a:r>
              <a:rPr sz="5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R</a:t>
            </a:r>
            <a:r>
              <a:rPr sz="500" spc="0" dirty="0" smtClean="0">
                <a:solidFill>
                  <a:srgbClr val="696291"/>
                </a:solidFill>
                <a:latin typeface="Malgun Gothic"/>
                <a:cs typeface="Malgun Gothic"/>
              </a:rPr>
              <a:t>�</a:t>
            </a:r>
            <a:r>
              <a:rPr sz="5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SO</a:t>
            </a:r>
            <a:r>
              <a:rPr sz="500" spc="44" dirty="0" smtClean="0">
                <a:solidFill>
                  <a:srgbClr val="666569"/>
                </a:solidFill>
                <a:latin typeface="Times New Roman"/>
                <a:cs typeface="Times New Roman"/>
              </a:rPr>
              <a:t> </a:t>
            </a:r>
            <a:r>
              <a:rPr sz="5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PA</a:t>
            </a:r>
            <a:r>
              <a:rPr sz="5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R</a:t>
            </a:r>
            <a:r>
              <a:rPr sz="5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A </a:t>
            </a:r>
            <a:r>
              <a:rPr sz="5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FI</a:t>
            </a:r>
            <a:r>
              <a:rPr sz="5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NES</a:t>
            </a:r>
            <a:r>
              <a:rPr sz="500" spc="13" dirty="0" smtClean="0">
                <a:solidFill>
                  <a:srgbClr val="666569"/>
                </a:solidFill>
                <a:latin typeface="Times New Roman"/>
                <a:cs typeface="Times New Roman"/>
              </a:rPr>
              <a:t> </a:t>
            </a:r>
            <a:r>
              <a:rPr sz="5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DI</a:t>
            </a:r>
            <a:r>
              <a:rPr sz="5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S</a:t>
            </a:r>
            <a:r>
              <a:rPr sz="5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TI</a:t>
            </a:r>
            <a:r>
              <a:rPr sz="5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NTOS</a:t>
            </a:r>
            <a:r>
              <a:rPr sz="500" spc="12" dirty="0" smtClean="0">
                <a:solidFill>
                  <a:srgbClr val="666569"/>
                </a:solidFill>
                <a:latin typeface="Times New Roman"/>
                <a:cs typeface="Times New Roman"/>
              </a:rPr>
              <a:t> </a:t>
            </a:r>
            <a:r>
              <a:rPr sz="5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A</a:t>
            </a:r>
            <a:r>
              <a:rPr sz="5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L D</a:t>
            </a:r>
            <a:r>
              <a:rPr sz="5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ESARRO</a:t>
            </a:r>
            <a:r>
              <a:rPr sz="500" spc="0" dirty="0" smtClean="0">
                <a:solidFill>
                  <a:srgbClr val="504F54"/>
                </a:solidFill>
                <a:latin typeface="Times New Roman"/>
                <a:cs typeface="Times New Roman"/>
              </a:rPr>
              <a:t>LL</a:t>
            </a:r>
            <a:r>
              <a:rPr sz="5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O</a:t>
            </a:r>
            <a:r>
              <a:rPr sz="500" spc="-10" dirty="0" smtClean="0">
                <a:solidFill>
                  <a:srgbClr val="666569"/>
                </a:solidFill>
                <a:latin typeface="Times New Roman"/>
                <a:cs typeface="Times New Roman"/>
              </a:rPr>
              <a:t> </a:t>
            </a:r>
            <a:r>
              <a:rPr sz="5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SOCI</a:t>
            </a:r>
            <a:r>
              <a:rPr sz="500" spc="0" dirty="0" smtClean="0">
                <a:solidFill>
                  <a:srgbClr val="807F82"/>
                </a:solidFill>
                <a:latin typeface="Times New Roman"/>
                <a:cs typeface="Times New Roman"/>
              </a:rPr>
              <a:t>A</a:t>
            </a:r>
            <a:r>
              <a:rPr sz="500" spc="0" dirty="0" smtClean="0">
                <a:solidFill>
                  <a:srgbClr val="666569"/>
                </a:solidFill>
                <a:latin typeface="Times New Roman"/>
                <a:cs typeface="Times New Roman"/>
              </a:rPr>
              <a:t>L"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2910" y="9390910"/>
            <a:ext cx="1257869" cy="152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60"/>
              </a:lnSpc>
              <a:spcBef>
                <a:spcPts val="57"/>
              </a:spcBef>
            </a:pPr>
            <a:r>
              <a:rPr sz="1000" spc="0" dirty="0" smtClean="0">
                <a:solidFill>
                  <a:srgbClr val="6156DE"/>
                </a:solidFill>
                <a:latin typeface="Malgun Gothic"/>
                <a:cs typeface="Malgun Gothic"/>
              </a:rPr>
              <a:t>�</a:t>
            </a:r>
            <a:endParaRPr sz="1000">
              <a:latin typeface="Malgun Gothic"/>
              <a:cs typeface="Malgun Gothic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886716" y="9494304"/>
            <a:ext cx="159731" cy="168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50"/>
              </a:lnSpc>
              <a:spcBef>
                <a:spcPts val="62"/>
              </a:spcBef>
            </a:pPr>
            <a:r>
              <a:rPr sz="1100" b="1" dirty="0" smtClean="0">
                <a:solidFill>
                  <a:srgbClr val="353339"/>
                </a:solidFill>
                <a:latin typeface="Arial"/>
                <a:cs typeface="Arial"/>
              </a:rPr>
              <a:t>11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/>
          <p:nvPr/>
        </p:nvSpPr>
        <p:spPr>
          <a:xfrm>
            <a:off x="6903720" y="9517642"/>
            <a:ext cx="143255" cy="1249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38784" y="9508502"/>
            <a:ext cx="5120640" cy="3290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46248" y="5712413"/>
            <a:ext cx="2282951" cy="913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14399" y="5352912"/>
            <a:ext cx="4258056" cy="2102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693920" y="5301119"/>
            <a:ext cx="2316480" cy="13892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005328" y="7062066"/>
            <a:ext cx="64008" cy="8530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67967" y="5715459"/>
            <a:ext cx="1901952" cy="16695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532376" y="7250956"/>
            <a:ext cx="2023872" cy="137097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96256" y="7059019"/>
            <a:ext cx="890016" cy="883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8303" y="4777100"/>
            <a:ext cx="6105144" cy="34122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80871" y="444806"/>
            <a:ext cx="6123432" cy="419519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310131" y="433613"/>
            <a:ext cx="5684264" cy="9490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indent="3048" algn="just">
              <a:lnSpc>
                <a:spcPct val="96016"/>
              </a:lnSpc>
              <a:spcBef>
                <a:spcPts val="10"/>
              </a:spcBef>
            </a:pP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EL</a:t>
            </a:r>
            <a:r>
              <a:rPr sz="800" spc="103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AY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UNT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AM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NTO</a:t>
            </a:r>
            <a:r>
              <a:rPr sz="800" spc="21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V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RI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F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ARA</a:t>
            </a:r>
            <a:r>
              <a:rPr sz="800" spc="78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TAMB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EN</a:t>
            </a:r>
            <a:r>
              <a:rPr sz="800" spc="66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LA</a:t>
            </a:r>
            <a:r>
              <a:rPr sz="800" spc="10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CA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LI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DA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D</a:t>
            </a:r>
            <a:r>
              <a:rPr sz="800" spc="17" dirty="0" smtClean="0">
                <a:solidFill>
                  <a:srgbClr val="37363A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DE</a:t>
            </a:r>
            <a:r>
              <a:rPr sz="800" spc="4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LA</a:t>
            </a:r>
            <a:r>
              <a:rPr sz="800" spc="12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BRA</a:t>
            </a:r>
            <a:r>
              <a:rPr sz="800" spc="6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Y</a:t>
            </a:r>
            <a:r>
              <a:rPr sz="800" spc="28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CUAN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</a:t>
            </a:r>
            <a:r>
              <a:rPr sz="800" spc="4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LOS T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B</a:t>
            </a:r>
            <a:r>
              <a:rPr sz="8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S</a:t>
            </a:r>
            <a:r>
              <a:rPr sz="800" spc="25" dirty="0" smtClean="0">
                <a:solidFill>
                  <a:srgbClr val="5E5D6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</a:t>
            </a:r>
            <a:r>
              <a:rPr sz="800" spc="21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SE</a:t>
            </a:r>
            <a:r>
              <a:rPr sz="800" spc="14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HUBI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EN 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PEGADO</a:t>
            </a:r>
            <a:r>
              <a:rPr sz="800" spc="110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</a:t>
            </a:r>
            <a:r>
              <a:rPr sz="800" spc="3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LAS</a:t>
            </a:r>
            <a:r>
              <a:rPr sz="800" spc="5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NOR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AS</a:t>
            </a:r>
            <a:r>
              <a:rPr sz="800" spc="61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Y</a:t>
            </a:r>
            <a:r>
              <a:rPr sz="800" spc="11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ESPEC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F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CA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ONES</a:t>
            </a:r>
            <a:r>
              <a:rPr sz="800" spc="111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RESPEC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TIV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AS</a:t>
            </a:r>
            <a:r>
              <a:rPr sz="8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,</a:t>
            </a:r>
            <a:r>
              <a:rPr sz="800" spc="8" dirty="0" smtClean="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OCEDERA</a:t>
            </a:r>
            <a:r>
              <a:rPr sz="800" spc="66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</a:t>
            </a:r>
            <a:r>
              <a:rPr sz="800" spc="1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RAC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TI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CAR</a:t>
            </a:r>
            <a:r>
              <a:rPr sz="800" spc="86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UN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A E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V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UAC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Ó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N</a:t>
            </a:r>
            <a:r>
              <a:rPr sz="800" spc="144" dirty="0" smtClean="0">
                <a:solidFill>
                  <a:srgbClr val="37363A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PARA DETERM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NAR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,  </a:t>
            </a:r>
            <a:r>
              <a:rPr sz="800" spc="124" dirty="0" smtClean="0">
                <a:solidFill>
                  <a:srgbClr val="5E5D6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 </a:t>
            </a:r>
            <a:r>
              <a:rPr sz="800" spc="18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POS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ÓN</a:t>
            </a:r>
            <a:r>
              <a:rPr sz="800" spc="18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DE </a:t>
            </a:r>
            <a:r>
              <a:rPr sz="800" spc="107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LOS</a:t>
            </a:r>
            <a:r>
              <a:rPr sz="800" spc="62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TRAB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JOS</a:t>
            </a:r>
            <a:r>
              <a:rPr sz="800" spc="177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MAL </a:t>
            </a:r>
            <a:r>
              <a:rPr sz="800" spc="7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UTADOS </a:t>
            </a:r>
            <a:r>
              <a:rPr sz="800" spc="157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  LA </a:t>
            </a:r>
            <a:r>
              <a:rPr sz="800" spc="56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AP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LI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CAC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ÓN</a:t>
            </a:r>
            <a:r>
              <a:rPr sz="800" spc="19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143" dirty="0" smtClean="0">
                <a:solidFill>
                  <a:srgbClr val="5E5D6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UNA</a:t>
            </a:r>
            <a:r>
              <a:rPr sz="800" spc="11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DE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IV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 </a:t>
            </a:r>
            <a:r>
              <a:rPr sz="800" spc="58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 PROPO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ONA </a:t>
            </a:r>
            <a:r>
              <a:rPr sz="800" spc="-8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LAS</a:t>
            </a:r>
            <a:r>
              <a:rPr sz="800" spc="126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EF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ENC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AS</a:t>
            </a:r>
            <a:r>
              <a:rPr sz="800" spc="6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OBS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RVAD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,</a:t>
            </a:r>
            <a:r>
              <a:rPr sz="800" spc="26" dirty="0" smtClean="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UYO</a:t>
            </a:r>
            <a:r>
              <a:rPr sz="800" spc="-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VALOR</a:t>
            </a:r>
            <a:r>
              <a:rPr sz="800" spc="12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SE</a:t>
            </a:r>
            <a:r>
              <a:rPr sz="800" spc="83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HARA</a:t>
            </a:r>
            <a:r>
              <a:rPr sz="800" spc="173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EFECT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VO </a:t>
            </a:r>
            <a:r>
              <a:rPr sz="800" spc="-8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</a:t>
            </a:r>
            <a:r>
              <a:rPr sz="800" spc="14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LA</a:t>
            </a:r>
            <a:r>
              <a:rPr sz="800" spc="102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G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ENT</a:t>
            </a:r>
            <a:r>
              <a:rPr sz="8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E </a:t>
            </a:r>
            <a:r>
              <a:rPr sz="800" spc="-89" dirty="0" smtClean="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ST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MAC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ON</a:t>
            </a:r>
            <a:r>
              <a:rPr sz="8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.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800" spc="58" dirty="0" smtClean="0">
                <a:solidFill>
                  <a:srgbClr val="37363A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SE</a:t>
            </a:r>
            <a:r>
              <a:rPr sz="800" spc="9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DET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NA </a:t>
            </a:r>
            <a:r>
              <a:rPr sz="800" spc="137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LA</a:t>
            </a:r>
            <a:r>
              <a:rPr sz="800" spc="88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EPOS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ÓN</a:t>
            </a:r>
            <a:r>
              <a:rPr sz="8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,</a:t>
            </a:r>
            <a:r>
              <a:rPr sz="800" spc="32" dirty="0" smtClean="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SE</a:t>
            </a:r>
            <a:r>
              <a:rPr sz="800" spc="10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APLI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ARA 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NA</a:t>
            </a:r>
            <a:r>
              <a:rPr sz="800" spc="108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RETEN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ON</a:t>
            </a:r>
            <a:r>
              <a:rPr sz="800" spc="2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DEL</a:t>
            </a:r>
            <a:r>
              <a:rPr sz="800" spc="76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V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LOR</a:t>
            </a:r>
            <a:r>
              <a:rPr sz="800" spc="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</a:t>
            </a:r>
            <a:r>
              <a:rPr sz="800" spc="50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LOS</a:t>
            </a:r>
            <a:r>
              <a:rPr sz="800" spc="106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TRABA</a:t>
            </a:r>
            <a:r>
              <a:rPr sz="8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S</a:t>
            </a:r>
            <a:r>
              <a:rPr sz="800" spc="55" dirty="0" smtClean="0">
                <a:solidFill>
                  <a:srgbClr val="5E5D6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MAL</a:t>
            </a:r>
            <a:r>
              <a:rPr sz="800" spc="7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CUTADOS QUE</a:t>
            </a:r>
            <a:r>
              <a:rPr sz="800" spc="46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SO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  SE</a:t>
            </a:r>
            <a:r>
              <a:rPr sz="800" spc="143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EVOLERA </a:t>
            </a:r>
            <a:r>
              <a:rPr sz="800" spc="162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SI</a:t>
            </a:r>
            <a:r>
              <a:rPr sz="800" spc="136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EL</a:t>
            </a:r>
            <a:r>
              <a:rPr sz="800" spc="102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CONT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AT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STA</a:t>
            </a:r>
            <a:r>
              <a:rPr sz="800" spc="112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CU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PLE</a:t>
            </a:r>
            <a:r>
              <a:rPr sz="800" spc="52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</a:t>
            </a:r>
            <a:r>
              <a:rPr sz="800" spc="12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SAT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SFA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ÓN</a:t>
            </a:r>
            <a:r>
              <a:rPr sz="800" spc="112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CON</a:t>
            </a:r>
            <a:r>
              <a:rPr sz="800" spc="98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LOS</a:t>
            </a:r>
            <a:r>
              <a:rPr sz="800" spc="130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ABAJO</a:t>
            </a:r>
            <a:r>
              <a:rPr sz="8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S</a:t>
            </a:r>
            <a:r>
              <a:rPr sz="800" spc="91" dirty="0" smtClean="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CONTRATADOS </a:t>
            </a:r>
            <a:r>
              <a:rPr sz="800" spc="22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LAS P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NAS</a:t>
            </a:r>
            <a:r>
              <a:rPr sz="800" spc="163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ONVENC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ONALES</a:t>
            </a:r>
            <a:r>
              <a:rPr sz="800" spc="100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ÑALADAS</a:t>
            </a:r>
            <a:r>
              <a:rPr sz="800" spc="17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ANT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ORM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NTE</a:t>
            </a:r>
            <a:r>
              <a:rPr sz="8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,</a:t>
            </a:r>
            <a:r>
              <a:rPr sz="800" spc="175" dirty="0" smtClean="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SON </a:t>
            </a:r>
            <a:r>
              <a:rPr sz="800" spc="3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NDEP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DI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NT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  D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90" dirty="0" smtClean="0">
                <a:solidFill>
                  <a:srgbClr val="5E5D6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LA </a:t>
            </a:r>
            <a:r>
              <a:rPr sz="800" spc="43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FA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LTAD</a:t>
            </a:r>
            <a:r>
              <a:rPr sz="800" spc="100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QU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81" dirty="0" smtClean="0">
                <a:solidFill>
                  <a:srgbClr val="5E5D6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 </a:t>
            </a:r>
            <a:r>
              <a:rPr sz="800" spc="104" dirty="0" smtClean="0">
                <a:solidFill>
                  <a:srgbClr val="5E5D6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 A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Y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UNT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NTO</a:t>
            </a:r>
            <a:r>
              <a:rPr sz="800" spc="-1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PARA</a:t>
            </a:r>
            <a:r>
              <a:rPr sz="800" spc="18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X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G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</a:t>
            </a:r>
            <a:r>
              <a:rPr sz="800" spc="182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EL</a:t>
            </a:r>
            <a:r>
              <a:rPr sz="800" spc="17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UMPLIM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NTO</a:t>
            </a:r>
            <a:r>
              <a:rPr sz="800" spc="31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</a:t>
            </a:r>
            <a:r>
              <a:rPr sz="800" spc="-5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ONTRATO</a:t>
            </a:r>
            <a:r>
              <a:rPr sz="800" spc="-12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</a:t>
            </a:r>
            <a:r>
              <a:rPr sz="800" spc="37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IND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RLO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74267" y="1492853"/>
            <a:ext cx="6126224" cy="3590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824">
              <a:lnSpc>
                <a:spcPct val="95825"/>
              </a:lnSpc>
              <a:spcBef>
                <a:spcPts val="20"/>
              </a:spcBef>
            </a:pPr>
            <a:r>
              <a:rPr sz="75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V</a:t>
            </a:r>
            <a:r>
              <a:rPr sz="750" spc="0" dirty="0" smtClean="0">
                <a:solidFill>
                  <a:srgbClr val="212028"/>
                </a:solidFill>
                <a:latin typeface="Times New Roman"/>
                <a:cs typeface="Times New Roman"/>
              </a:rPr>
              <a:t>I</a:t>
            </a:r>
            <a:r>
              <a:rPr sz="75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G</a:t>
            </a:r>
            <a:r>
              <a:rPr sz="75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ÉS</a:t>
            </a:r>
            <a:r>
              <a:rPr sz="750" spc="0" dirty="0" smtClean="0">
                <a:solidFill>
                  <a:srgbClr val="212028"/>
                </a:solidFill>
                <a:latin typeface="Times New Roman"/>
                <a:cs typeface="Times New Roman"/>
              </a:rPr>
              <a:t>I</a:t>
            </a:r>
            <a:r>
              <a:rPr sz="75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M</a:t>
            </a:r>
            <a:r>
              <a:rPr sz="75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</a:t>
            </a:r>
            <a:r>
              <a:rPr sz="750" spc="87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SE</a:t>
            </a:r>
            <a:r>
              <a:rPr sz="75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G</a:t>
            </a:r>
            <a:r>
              <a:rPr sz="75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UN</a:t>
            </a:r>
            <a:r>
              <a:rPr sz="75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D</a:t>
            </a:r>
            <a:r>
              <a:rPr sz="75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</a:t>
            </a:r>
            <a:r>
              <a:rPr sz="75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.</a:t>
            </a:r>
            <a:r>
              <a:rPr sz="75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-</a:t>
            </a:r>
            <a:endParaRPr sz="750">
              <a:latin typeface="Times New Roman"/>
              <a:cs typeface="Times New Roman"/>
            </a:endParaRPr>
          </a:p>
          <a:p>
            <a:pPr marL="457708" indent="-3048">
              <a:lnSpc>
                <a:spcPct val="97454"/>
              </a:lnSpc>
            </a:pP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TRABAJOS</a:t>
            </a:r>
            <a:r>
              <a:rPr sz="800" spc="14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EX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TRAORDINAR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OS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.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- </a:t>
            </a:r>
            <a:r>
              <a:rPr sz="800" spc="97" dirty="0" smtClean="0">
                <a:solidFill>
                  <a:srgbClr val="37363A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LOS</a:t>
            </a:r>
            <a:r>
              <a:rPr sz="800" spc="110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TRABA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OS </a:t>
            </a:r>
            <a:r>
              <a:rPr sz="800" spc="28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XTRAORDINAR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OS </a:t>
            </a:r>
            <a:r>
              <a:rPr sz="800" spc="2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NO </a:t>
            </a:r>
            <a:r>
              <a:rPr sz="800" spc="20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NCLU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ID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OS  </a:t>
            </a:r>
            <a:r>
              <a:rPr sz="800" spc="-9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EN </a:t>
            </a:r>
            <a:r>
              <a:rPr sz="800" spc="12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ES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TE</a:t>
            </a:r>
            <a:r>
              <a:rPr sz="800" spc="165" dirty="0" smtClean="0">
                <a:solidFill>
                  <a:srgbClr val="5E5D6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ONTR</a:t>
            </a:r>
            <a:r>
              <a:rPr sz="800" spc="5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TO</a:t>
            </a:r>
            <a:r>
              <a:rPr sz="800" spc="12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SERAN 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OLIC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TAD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OS </a:t>
            </a:r>
            <a:r>
              <a:rPr sz="800" spc="-89" dirty="0" smtClean="0">
                <a:solidFill>
                  <a:srgbClr val="5E5D6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</a:t>
            </a:r>
            <a:r>
              <a:rPr sz="800" spc="37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</a:t>
            </a:r>
            <a:r>
              <a:rPr sz="800" spc="103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ONTRATISTA</a:t>
            </a:r>
            <a:r>
              <a:rPr sz="800" spc="60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POR</a:t>
            </a:r>
            <a:r>
              <a:rPr sz="800" spc="36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</a:t>
            </a:r>
            <a:r>
              <a:rPr sz="800" spc="78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AYUNTAM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NTO</a:t>
            </a:r>
            <a:r>
              <a:rPr sz="800" spc="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ASENTÁNDOLO</a:t>
            </a:r>
            <a:r>
              <a:rPr sz="800" spc="28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</a:t>
            </a:r>
            <a:r>
              <a:rPr sz="800" spc="162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LA</a:t>
            </a:r>
            <a:r>
              <a:rPr sz="800" spc="22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B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TÁ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ORA</a:t>
            </a:r>
            <a:r>
              <a:rPr sz="800" spc="83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-19" dirty="0" smtClean="0">
                <a:solidFill>
                  <a:srgbClr val="5E5D6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OBRA</a:t>
            </a:r>
            <a:r>
              <a:rPr sz="8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,</a:t>
            </a:r>
            <a:r>
              <a:rPr sz="800" spc="55" dirty="0" smtClean="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Y</a:t>
            </a:r>
            <a:r>
              <a:rPr sz="800" spc="-10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</a:t>
            </a:r>
            <a:r>
              <a:rPr sz="800" spc="58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PART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22323" y="1838105"/>
            <a:ext cx="5414645" cy="1295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 </a:t>
            </a:r>
            <a:r>
              <a:rPr sz="800" spc="185" dirty="0" smtClean="0">
                <a:solidFill>
                  <a:srgbClr val="5E5D6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A  </a:t>
            </a:r>
            <a:r>
              <a:rPr sz="800" spc="139" dirty="0" smtClean="0">
                <a:solidFill>
                  <a:srgbClr val="5E5D6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F</a:t>
            </a:r>
            <a:r>
              <a:rPr sz="8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HA  </a:t>
            </a:r>
            <a:r>
              <a:rPr sz="800" spc="50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 </a:t>
            </a:r>
            <a:r>
              <a:rPr sz="800" spc="182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Q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UE  </a:t>
            </a:r>
            <a:r>
              <a:rPr sz="800" spc="4" dirty="0" smtClean="0">
                <a:solidFill>
                  <a:srgbClr val="5E5D6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  </a:t>
            </a:r>
            <a:r>
              <a:rPr sz="800" spc="98" dirty="0" smtClean="0">
                <a:solidFill>
                  <a:srgbClr val="5E5D6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SI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NT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,  </a:t>
            </a:r>
            <a:r>
              <a:rPr sz="800" spc="9" dirty="0" smtClean="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  </a:t>
            </a:r>
            <a:r>
              <a:rPr sz="800" spc="66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CON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TRAT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STA  </a:t>
            </a:r>
            <a:r>
              <a:rPr sz="800" spc="9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SPONDR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A  </a:t>
            </a:r>
            <a:r>
              <a:rPr sz="800" spc="115" dirty="0" smtClean="0">
                <a:solidFill>
                  <a:srgbClr val="5E5D6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  </a:t>
            </a:r>
            <a:r>
              <a:rPr sz="800" spc="8" dirty="0" smtClean="0">
                <a:solidFill>
                  <a:srgbClr val="5E5D6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UN </a:t>
            </a:r>
            <a:r>
              <a:rPr sz="800" spc="190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PLAZO  </a:t>
            </a:r>
            <a:r>
              <a:rPr sz="800" spc="50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Q</a:t>
            </a:r>
            <a:r>
              <a:rPr sz="8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  </a:t>
            </a:r>
            <a:r>
              <a:rPr sz="800" spc="3" dirty="0" smtClean="0">
                <a:solidFill>
                  <a:srgbClr val="5E5D6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DET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RM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854444" y="1838105"/>
            <a:ext cx="156844" cy="1295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19275" y="1953876"/>
            <a:ext cx="5681216" cy="3641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796" indent="-6096" algn="just">
              <a:lnSpc>
                <a:spcPct val="96208"/>
              </a:lnSpc>
              <a:spcBef>
                <a:spcPts val="10"/>
              </a:spcBef>
            </a:pP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YUNTAM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NTO</a:t>
            </a:r>
            <a:r>
              <a:rPr sz="800" spc="167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PARA </a:t>
            </a:r>
            <a:r>
              <a:rPr sz="800" spc="7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PRES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NTAR  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 </a:t>
            </a:r>
            <a:r>
              <a:rPr sz="800" spc="3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OSTO</a:t>
            </a:r>
            <a:r>
              <a:rPr sz="800" spc="18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166" dirty="0" smtClean="0">
                <a:solidFill>
                  <a:srgbClr val="5E5D6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H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OS </a:t>
            </a:r>
            <a:r>
              <a:rPr sz="800" spc="91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TRABA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OS</a:t>
            </a:r>
            <a:r>
              <a:rPr sz="800" spc="0" dirty="0" smtClean="0">
                <a:solidFill>
                  <a:srgbClr val="87858B"/>
                </a:solidFill>
                <a:latin typeface="Times New Roman"/>
                <a:cs typeface="Times New Roman"/>
              </a:rPr>
              <a:t>,</a:t>
            </a:r>
            <a:r>
              <a:rPr sz="800" spc="145" dirty="0" smtClean="0">
                <a:solidFill>
                  <a:srgbClr val="87858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ONSIDERANDO </a:t>
            </a:r>
            <a:r>
              <a:rPr sz="800" spc="4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LO </a:t>
            </a:r>
            <a:r>
              <a:rPr sz="800" spc="7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ESTABL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CIDO  </a:t>
            </a:r>
            <a:r>
              <a:rPr sz="800" spc="106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EN </a:t>
            </a:r>
            <a:r>
              <a:rPr sz="800" spc="42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 PROC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NTO</a:t>
            </a:r>
            <a:r>
              <a:rPr sz="800" spc="10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DE</a:t>
            </a:r>
            <a:r>
              <a:rPr sz="800" spc="102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USTE</a:t>
            </a:r>
            <a:r>
              <a:rPr sz="800" spc="10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77" dirty="0" smtClean="0">
                <a:solidFill>
                  <a:srgbClr val="5E5D6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OSTOS</a:t>
            </a:r>
            <a:r>
              <a:rPr sz="800" spc="28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ES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PULADO</a:t>
            </a:r>
            <a:r>
              <a:rPr sz="800" spc="8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</a:t>
            </a:r>
            <a:r>
              <a:rPr sz="800" spc="132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LA</a:t>
            </a:r>
            <a:r>
              <a:rPr sz="800" spc="112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USULA TER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ERA</a:t>
            </a:r>
            <a:r>
              <a:rPr sz="800" spc="33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Y</a:t>
            </a:r>
            <a:r>
              <a:rPr sz="800" spc="2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</a:t>
            </a:r>
            <a:r>
              <a:rPr sz="800" spc="157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LA</a:t>
            </a:r>
            <a:r>
              <a:rPr sz="800" spc="62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RMAT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V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DAD</a:t>
            </a:r>
            <a:r>
              <a:rPr sz="800" spc="3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QU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18" dirty="0" smtClean="0">
                <a:solidFill>
                  <a:srgbClr val="5E5D6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L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SP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CTO</a:t>
            </a:r>
            <a:r>
              <a:rPr sz="800" spc="-31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XISTA</a:t>
            </a:r>
            <a:r>
              <a:rPr sz="8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28419" y="2420009"/>
            <a:ext cx="5675120" cy="2483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7454"/>
              </a:lnSpc>
              <a:spcBef>
                <a:spcPts val="10"/>
              </a:spcBef>
            </a:pPr>
            <a:r>
              <a:rPr sz="8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  </a:t>
            </a:r>
            <a:r>
              <a:rPr sz="800" spc="13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AYUNT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EN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O </a:t>
            </a:r>
            <a:r>
              <a:rPr sz="800" spc="189" dirty="0" smtClean="0">
                <a:solidFill>
                  <a:srgbClr val="5E5D6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OM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UN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ARA  </a:t>
            </a:r>
            <a:r>
              <a:rPr sz="800" spc="48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  </a:t>
            </a:r>
            <a:r>
              <a:rPr sz="800" spc="1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  </a:t>
            </a:r>
            <a:r>
              <a:rPr sz="800" spc="111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NT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ST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A  </a:t>
            </a:r>
            <a:r>
              <a:rPr sz="800" spc="94" dirty="0" smtClean="0">
                <a:solidFill>
                  <a:srgbClr val="5E5D6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LA   </a:t>
            </a:r>
            <a:r>
              <a:rPr sz="800" spc="13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AUTOR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ZA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ÓN   </a:t>
            </a:r>
            <a:r>
              <a:rPr sz="800" spc="-5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PARA  </a:t>
            </a:r>
            <a:r>
              <a:rPr sz="800" spc="62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   </a:t>
            </a:r>
            <a:r>
              <a:rPr sz="800" spc="-7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S  </a:t>
            </a:r>
            <a:r>
              <a:rPr sz="800" spc="173" dirty="0" smtClean="0">
                <a:solidFill>
                  <a:srgbClr val="5E5D6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TRABAJ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OS 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XTRAORDINARIOS</a:t>
            </a:r>
            <a:r>
              <a:rPr sz="800" spc="8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ASENTÁNDOLO</a:t>
            </a:r>
            <a:r>
              <a:rPr sz="800" spc="1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</a:t>
            </a:r>
            <a:r>
              <a:rPr sz="800" spc="12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LA</a:t>
            </a:r>
            <a:r>
              <a:rPr sz="800" spc="78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B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TÁ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ORA </a:t>
            </a:r>
            <a:r>
              <a:rPr sz="800" spc="150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58" dirty="0" smtClean="0">
                <a:solidFill>
                  <a:srgbClr val="5E5D6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OBRA</a:t>
            </a:r>
            <a:r>
              <a:rPr sz="8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83411" y="2772434"/>
            <a:ext cx="6123176" cy="5966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824">
              <a:lnSpc>
                <a:spcPct val="95825"/>
              </a:lnSpc>
              <a:spcBef>
                <a:spcPts val="20"/>
              </a:spcBef>
            </a:pPr>
            <a:r>
              <a:rPr sz="75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V</a:t>
            </a:r>
            <a:r>
              <a:rPr sz="75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75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GÉS</a:t>
            </a:r>
            <a:r>
              <a:rPr sz="75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75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MA</a:t>
            </a:r>
            <a:r>
              <a:rPr sz="750" spc="9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T</a:t>
            </a:r>
            <a:r>
              <a:rPr sz="75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</a:t>
            </a:r>
            <a:r>
              <a:rPr sz="75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R</a:t>
            </a:r>
            <a:r>
              <a:rPr sz="75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CE</a:t>
            </a:r>
            <a:r>
              <a:rPr sz="75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RA</a:t>
            </a:r>
            <a:r>
              <a:rPr sz="75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.</a:t>
            </a:r>
            <a:r>
              <a:rPr sz="75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-</a:t>
            </a:r>
            <a:endParaRPr sz="750">
              <a:latin typeface="Times New Roman"/>
              <a:cs typeface="Times New Roman"/>
            </a:endParaRPr>
          </a:p>
          <a:p>
            <a:pPr marL="454660" algn="just">
              <a:lnSpc>
                <a:spcPct val="96591"/>
              </a:lnSpc>
              <a:spcBef>
                <a:spcPts val="25"/>
              </a:spcBef>
            </a:pP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TRAS </a:t>
            </a:r>
            <a:r>
              <a:rPr sz="800" spc="33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BLI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G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ION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  </a:t>
            </a:r>
            <a:r>
              <a:rPr sz="800" spc="17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  </a:t>
            </a:r>
            <a:r>
              <a:rPr sz="800" spc="16" dirty="0" smtClean="0">
                <a:solidFill>
                  <a:srgbClr val="5E5D6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   AYUN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AM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NTO</a:t>
            </a:r>
            <a:r>
              <a:rPr sz="8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.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- </a:t>
            </a:r>
            <a:r>
              <a:rPr sz="800" spc="142" dirty="0" smtClean="0">
                <a:solidFill>
                  <a:srgbClr val="37363A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 </a:t>
            </a:r>
            <a:r>
              <a:rPr sz="800" spc="174" dirty="0" smtClean="0">
                <a:solidFill>
                  <a:srgbClr val="5E5D6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OBLIGA </a:t>
            </a:r>
            <a:r>
              <a:rPr sz="800" spc="5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 </a:t>
            </a:r>
            <a:r>
              <a:rPr sz="800" spc="92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REALIZAR </a:t>
            </a:r>
            <a:r>
              <a:rPr sz="800" spc="113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LOS </a:t>
            </a:r>
            <a:r>
              <a:rPr sz="800" spc="41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TRAM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S </a:t>
            </a:r>
            <a:r>
              <a:rPr sz="800" spc="87" dirty="0" smtClean="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ECE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SAR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OS </a:t>
            </a:r>
            <a:r>
              <a:rPr sz="800" spc="167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PARA 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BT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NER</a:t>
            </a:r>
            <a:r>
              <a:rPr sz="800" spc="60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LOS</a:t>
            </a:r>
            <a:r>
              <a:rPr sz="800" spc="163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PERM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SOS</a:t>
            </a:r>
            <a:r>
              <a:rPr sz="800" spc="6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29" dirty="0" smtClean="0">
                <a:solidFill>
                  <a:srgbClr val="5E5D6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ONSTR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UCC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ÓN</a:t>
            </a:r>
            <a:r>
              <a:rPr sz="8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,</a:t>
            </a:r>
            <a:r>
              <a:rPr sz="800" spc="51" dirty="0" smtClean="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AUT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ZA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ON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800" spc="50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Y </a:t>
            </a:r>
            <a:r>
              <a:rPr sz="800" spc="3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PERM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SOS QU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91" dirty="0" smtClean="0">
                <a:solidFill>
                  <a:srgbClr val="5E5D6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DEMAND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79" dirty="0" smtClean="0">
                <a:solidFill>
                  <a:srgbClr val="5E5D6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LA</a:t>
            </a:r>
            <a:r>
              <a:rPr sz="800" spc="162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ECU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ÓN </a:t>
            </a:r>
            <a:r>
              <a:rPr sz="800" spc="-3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 </a:t>
            </a:r>
            <a:r>
              <a:rPr sz="800" spc="13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LA OBRA</a:t>
            </a:r>
            <a:r>
              <a:rPr sz="8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,</a:t>
            </a:r>
            <a:r>
              <a:rPr sz="800" spc="94" dirty="0" smtClean="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Y </a:t>
            </a:r>
            <a:r>
              <a:rPr sz="800" spc="1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 </a:t>
            </a:r>
            <a:r>
              <a:rPr sz="800" spc="67" dirty="0" smtClean="0">
                <a:solidFill>
                  <a:srgbClr val="5E5D6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USO </a:t>
            </a:r>
            <a:r>
              <a:rPr sz="800" spc="11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</a:t>
            </a:r>
            <a:r>
              <a:rPr sz="800" spc="10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SUELO</a:t>
            </a:r>
            <a:r>
              <a:rPr sz="8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, 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AS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800" spc="59" dirty="0" smtClean="0">
                <a:solidFill>
                  <a:srgbClr val="37363A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COMO</a:t>
            </a:r>
            <a:r>
              <a:rPr sz="800" spc="140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LAS </a:t>
            </a:r>
            <a:r>
              <a:rPr sz="800" spc="66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LI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CE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AS  D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90" dirty="0" smtClean="0">
                <a:solidFill>
                  <a:srgbClr val="5E5D6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ALINEA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ÓN</a:t>
            </a:r>
            <a:r>
              <a:rPr sz="800" spc="73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Y</a:t>
            </a:r>
            <a:r>
              <a:rPr sz="800" spc="100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NUMERO</a:t>
            </a:r>
            <a:r>
              <a:rPr sz="800" spc="9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OF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</a:t>
            </a:r>
            <a:r>
              <a:rPr sz="800" spc="78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</a:t>
            </a:r>
            <a:r>
              <a:rPr sz="800" spc="121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EN </a:t>
            </a:r>
            <a:r>
              <a:rPr sz="800" spc="4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SU </a:t>
            </a:r>
            <a:r>
              <a:rPr sz="800" spc="61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DEFECTO</a:t>
            </a:r>
            <a:r>
              <a:rPr sz="8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,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DO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UM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NTO </a:t>
            </a:r>
            <a:r>
              <a:rPr sz="800" spc="108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DE</a:t>
            </a:r>
            <a:r>
              <a:rPr sz="800" spc="82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EX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ON </a:t>
            </a:r>
            <a:r>
              <a:rPr sz="800" spc="91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DE</a:t>
            </a:r>
            <a:r>
              <a:rPr sz="800" spc="102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H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OS</a:t>
            </a:r>
            <a:r>
              <a:rPr sz="800" spc="12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TRAMIT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,</a:t>
            </a:r>
            <a:r>
              <a:rPr sz="800" spc="8" dirty="0" smtClean="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AUTOR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ZADO</a:t>
            </a:r>
            <a:r>
              <a:rPr sz="800" spc="6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POR</a:t>
            </a:r>
            <a:r>
              <a:rPr sz="800" spc="91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ON</a:t>
            </a:r>
            <a:r>
              <a:rPr sz="800" spc="8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</a:t>
            </a:r>
            <a:r>
              <a:rPr sz="800" spc="-21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CAB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LDO</a:t>
            </a:r>
            <a:r>
              <a:rPr sz="800" spc="70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E</a:t>
            </a:r>
            <a:r>
              <a:rPr sz="800" spc="5" dirty="0" smtClean="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</a:t>
            </a:r>
            <a:r>
              <a:rPr sz="800" spc="8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AYUNTA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MI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ENTO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86459" y="3479250"/>
            <a:ext cx="6126224" cy="7063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824">
              <a:lnSpc>
                <a:spcPct val="95825"/>
              </a:lnSpc>
              <a:spcBef>
                <a:spcPts val="20"/>
              </a:spcBef>
            </a:pPr>
            <a:r>
              <a:rPr sz="75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V</a:t>
            </a:r>
            <a:r>
              <a:rPr sz="750" spc="0" dirty="0" smtClean="0">
                <a:solidFill>
                  <a:srgbClr val="212028"/>
                </a:solidFill>
                <a:latin typeface="Times New Roman"/>
                <a:cs typeface="Times New Roman"/>
              </a:rPr>
              <a:t>I</a:t>
            </a:r>
            <a:r>
              <a:rPr sz="75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G</a:t>
            </a:r>
            <a:r>
              <a:rPr sz="75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ÉS</a:t>
            </a:r>
            <a:r>
              <a:rPr sz="750" spc="0" dirty="0" smtClean="0">
                <a:solidFill>
                  <a:srgbClr val="212028"/>
                </a:solidFill>
                <a:latin typeface="Times New Roman"/>
                <a:cs typeface="Times New Roman"/>
              </a:rPr>
              <a:t>I</a:t>
            </a:r>
            <a:r>
              <a:rPr sz="75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M</a:t>
            </a:r>
            <a:r>
              <a:rPr sz="75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</a:t>
            </a:r>
            <a:r>
              <a:rPr sz="750" spc="8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C</a:t>
            </a:r>
            <a:r>
              <a:rPr sz="75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UARTA</a:t>
            </a:r>
            <a:r>
              <a:rPr sz="75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.</a:t>
            </a:r>
            <a:r>
              <a:rPr sz="75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-</a:t>
            </a:r>
            <a:endParaRPr sz="750">
              <a:latin typeface="Times New Roman"/>
              <a:cs typeface="Times New Roman"/>
            </a:endParaRPr>
          </a:p>
          <a:p>
            <a:pPr marL="457708" indent="3048" algn="just">
              <a:lnSpc>
                <a:spcPct val="95537"/>
              </a:lnSpc>
              <a:spcBef>
                <a:spcPts val="5"/>
              </a:spcBef>
            </a:pPr>
            <a:r>
              <a:rPr sz="80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</a:t>
            </a:r>
            <a:r>
              <a:rPr sz="80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dirty="0" smtClean="0">
                <a:solidFill>
                  <a:srgbClr val="4F4C53"/>
                </a:solidFill>
                <a:latin typeface="Times New Roman"/>
                <a:cs typeface="Times New Roman"/>
              </a:rPr>
              <a:t>G</a:t>
            </a:r>
            <a:r>
              <a:rPr sz="80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80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SLA</a:t>
            </a:r>
            <a:r>
              <a:rPr sz="800" dirty="0" smtClean="0">
                <a:solidFill>
                  <a:srgbClr val="5E5D62"/>
                </a:solidFill>
                <a:latin typeface="Times New Roman"/>
                <a:cs typeface="Times New Roman"/>
              </a:rPr>
              <a:t>C</a:t>
            </a:r>
            <a:r>
              <a:rPr sz="80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800" dirty="0" smtClean="0">
                <a:solidFill>
                  <a:srgbClr val="4F4C53"/>
                </a:solidFill>
                <a:latin typeface="Times New Roman"/>
                <a:cs typeface="Times New Roman"/>
              </a:rPr>
              <a:t>ÓN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PLI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CAB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,</a:t>
            </a:r>
            <a:r>
              <a:rPr sz="800" spc="130" dirty="0" smtClean="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NTER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TA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ÓN </a:t>
            </a:r>
            <a:r>
              <a:rPr sz="800" spc="30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Y </a:t>
            </a:r>
            <a:r>
              <a:rPr sz="800" spc="4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212028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DI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CC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ÓN</a:t>
            </a:r>
            <a:r>
              <a:rPr sz="800" spc="0" dirty="0" smtClean="0">
                <a:solidFill>
                  <a:srgbClr val="212028"/>
                </a:solidFill>
                <a:latin typeface="Times New Roman"/>
                <a:cs typeface="Times New Roman"/>
              </a:rPr>
              <a:t>.- </a:t>
            </a:r>
            <a:r>
              <a:rPr sz="800" spc="5" dirty="0" smtClean="0">
                <a:solidFill>
                  <a:srgbClr val="212028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LAS </a:t>
            </a:r>
            <a:r>
              <a:rPr sz="800" spc="12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PART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 </a:t>
            </a:r>
            <a:r>
              <a:rPr sz="800" spc="106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 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OBLIGAN </a:t>
            </a:r>
            <a:r>
              <a:rPr sz="800" spc="17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</a:t>
            </a:r>
            <a:r>
              <a:rPr sz="800" spc="80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SU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ETARS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 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STR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CTAM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NTE  </a:t>
            </a:r>
            <a:r>
              <a:rPr sz="800" spc="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ARA </a:t>
            </a:r>
            <a:r>
              <a:rPr sz="800" spc="16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LA</a:t>
            </a:r>
            <a:r>
              <a:rPr sz="800" spc="14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JECU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ON </a:t>
            </a:r>
            <a:r>
              <a:rPr sz="800" spc="1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110" dirty="0" smtClean="0">
                <a:solidFill>
                  <a:srgbClr val="5E5D6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LA  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BRA</a:t>
            </a:r>
            <a:r>
              <a:rPr sz="800" spc="77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OB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ETO</a:t>
            </a:r>
            <a:r>
              <a:rPr sz="800" spc="10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85" dirty="0" smtClean="0">
                <a:solidFill>
                  <a:srgbClr val="5E5D6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ST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159" dirty="0" smtClean="0">
                <a:solidFill>
                  <a:srgbClr val="5E5D6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ONTRATO</a:t>
            </a:r>
            <a:r>
              <a:rPr sz="8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,</a:t>
            </a:r>
            <a:r>
              <a:rPr sz="800" spc="112" dirty="0" smtClean="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</a:t>
            </a:r>
            <a:r>
              <a:rPr sz="800" spc="4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TODA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S</a:t>
            </a:r>
            <a:r>
              <a:rPr sz="800" spc="155" dirty="0" smtClean="0">
                <a:solidFill>
                  <a:srgbClr val="5E5D6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Y </a:t>
            </a:r>
            <a:r>
              <a:rPr sz="800" spc="13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ADA</a:t>
            </a:r>
            <a:r>
              <a:rPr sz="800" spc="10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NA</a:t>
            </a:r>
            <a:r>
              <a:rPr sz="800" spc="14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85" dirty="0" smtClean="0">
                <a:solidFill>
                  <a:srgbClr val="5E5D6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LAS 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LAUSULAS</a:t>
            </a:r>
            <a:r>
              <a:rPr sz="800" spc="-33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QU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43" dirty="0" smtClean="0">
                <a:solidFill>
                  <a:srgbClr val="5E5D6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LO</a:t>
            </a:r>
            <a:r>
              <a:rPr sz="800" spc="2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NTEGRAN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,</a:t>
            </a:r>
            <a:r>
              <a:rPr sz="800" spc="64" dirty="0" smtClean="0">
                <a:solidFill>
                  <a:srgbClr val="5E5D6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AS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800" spc="-8" dirty="0" smtClean="0">
                <a:solidFill>
                  <a:srgbClr val="37363A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OMO</a:t>
            </a:r>
            <a:r>
              <a:rPr sz="800" spc="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</a:t>
            </a:r>
            <a:r>
              <a:rPr sz="800" spc="3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LOS</a:t>
            </a:r>
            <a:r>
              <a:rPr sz="800" spc="-60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TE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RM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NOS</a:t>
            </a:r>
            <a:r>
              <a:rPr sz="800" spc="0" dirty="0" smtClean="0">
                <a:solidFill>
                  <a:srgbClr val="87858B"/>
                </a:solidFill>
                <a:latin typeface="Times New Roman"/>
                <a:cs typeface="Times New Roman"/>
              </a:rPr>
              <a:t>,</a:t>
            </a:r>
            <a:r>
              <a:rPr sz="800" spc="28" dirty="0" smtClean="0">
                <a:solidFill>
                  <a:srgbClr val="87858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LI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EAM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ENTOS,</a:t>
            </a:r>
            <a:r>
              <a:rPr sz="800" spc="103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PRO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CE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S </a:t>
            </a:r>
            <a:r>
              <a:rPr sz="800" spc="-89" dirty="0" smtClean="0">
                <a:solidFill>
                  <a:srgbClr val="5E5D6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Y</a:t>
            </a:r>
            <a:r>
              <a:rPr sz="800" spc="123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QU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TOS</a:t>
            </a:r>
            <a:r>
              <a:rPr sz="800" spc="-58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Q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E 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STABL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ECE </a:t>
            </a:r>
            <a:r>
              <a:rPr sz="800" spc="22" dirty="0" smtClean="0">
                <a:solidFill>
                  <a:srgbClr val="5E5D6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LA </a:t>
            </a:r>
            <a:r>
              <a:rPr sz="800" spc="82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Y </a:t>
            </a:r>
            <a:r>
              <a:rPr sz="800" spc="121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93" dirty="0" smtClean="0">
                <a:solidFill>
                  <a:srgbClr val="5E5D6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OBRAS</a:t>
            </a:r>
            <a:r>
              <a:rPr sz="800" spc="18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BLI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CA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  </a:t>
            </a:r>
            <a:r>
              <a:rPr sz="800" spc="10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Y</a:t>
            </a:r>
            <a:r>
              <a:rPr sz="800" spc="17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RV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OS </a:t>
            </a:r>
            <a:r>
              <a:rPr sz="800" spc="22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LA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ONADOS</a:t>
            </a:r>
            <a:r>
              <a:rPr sz="800" spc="98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ON</a:t>
            </a:r>
            <a:r>
              <a:rPr sz="800" spc="183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LAS </a:t>
            </a:r>
            <a:r>
              <a:rPr sz="800" spc="6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SMAS  PARA </a:t>
            </a:r>
            <a:r>
              <a:rPr sz="800" spc="2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</a:t>
            </a:r>
            <a:r>
              <a:rPr sz="800" spc="15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ST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DO </a:t>
            </a:r>
            <a:r>
              <a:rPr sz="800" spc="22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 </a:t>
            </a:r>
            <a:r>
              <a:rPr sz="8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Z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AC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AT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S</a:t>
            </a:r>
            <a:r>
              <a:rPr sz="800" spc="-9" dirty="0" smtClean="0">
                <a:solidFill>
                  <a:srgbClr val="5E5D6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Y</a:t>
            </a:r>
            <a:r>
              <a:rPr sz="800" spc="11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SU </a:t>
            </a:r>
            <a:r>
              <a:rPr sz="800" spc="58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GLAM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NTO</a:t>
            </a:r>
            <a:r>
              <a:rPr sz="800" spc="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Y</a:t>
            </a:r>
            <a:r>
              <a:rPr sz="800" spc="14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DI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SP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IO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NES</a:t>
            </a:r>
            <a:r>
              <a:rPr sz="800" spc="-57" dirty="0" smtClean="0">
                <a:solidFill>
                  <a:srgbClr val="5E5D6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ADMIN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STRAT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VAS</a:t>
            </a:r>
            <a:r>
              <a:rPr sz="800" spc="8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QU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43" dirty="0" smtClean="0">
                <a:solidFill>
                  <a:srgbClr val="5E5D6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LE</a:t>
            </a:r>
            <a:r>
              <a:rPr sz="800" spc="66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SEAN </a:t>
            </a:r>
            <a:r>
              <a:rPr sz="800" spc="2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APLICAB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LES</a:t>
            </a:r>
            <a:r>
              <a:rPr sz="800" spc="21" dirty="0" smtClean="0">
                <a:solidFill>
                  <a:srgbClr val="5E5D6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EN</a:t>
            </a:r>
            <a:r>
              <a:rPr sz="800" spc="137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LA</a:t>
            </a:r>
            <a:r>
              <a:rPr sz="800" spc="117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MAT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RIA.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92555" y="4290634"/>
            <a:ext cx="6123176" cy="3671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indent="6096" algn="just">
              <a:lnSpc>
                <a:spcPct val="97454"/>
              </a:lnSpc>
              <a:spcBef>
                <a:spcPts val="10"/>
              </a:spcBef>
            </a:pPr>
            <a:r>
              <a:rPr sz="80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</a:t>
            </a:r>
            <a:r>
              <a:rPr sz="800" dirty="0" smtClean="0">
                <a:solidFill>
                  <a:srgbClr val="5E5D62"/>
                </a:solidFill>
                <a:latin typeface="Times New Roman"/>
                <a:cs typeface="Times New Roman"/>
              </a:rPr>
              <a:t>A</a:t>
            </a:r>
            <a:r>
              <a:rPr sz="80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</a:t>
            </a:r>
            <a:r>
              <a:rPr sz="800" dirty="0" smtClean="0">
                <a:solidFill>
                  <a:srgbClr val="5E5D62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 </a:t>
            </a:r>
            <a:r>
              <a:rPr sz="800" spc="6" dirty="0" smtClean="0">
                <a:solidFill>
                  <a:srgbClr val="5E5D6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A </a:t>
            </a:r>
            <a:r>
              <a:rPr sz="800" spc="81" dirty="0" smtClean="0">
                <a:solidFill>
                  <a:srgbClr val="5E5D6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RPR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ETAC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IÓN </a:t>
            </a:r>
            <a:r>
              <a:rPr sz="800" spc="6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Y </a:t>
            </a:r>
            <a:r>
              <a:rPr sz="800" spc="49" dirty="0" smtClean="0">
                <a:solidFill>
                  <a:srgbClr val="5E5D6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UMPLIM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NTO</a:t>
            </a:r>
            <a:r>
              <a:rPr sz="800" spc="14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 </a:t>
            </a:r>
            <a:r>
              <a:rPr sz="800" spc="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PR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NT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181" dirty="0" smtClean="0">
                <a:solidFill>
                  <a:srgbClr val="5E5D6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CONTRATO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,</a:t>
            </a:r>
            <a:r>
              <a:rPr sz="800" spc="97" dirty="0" smtClean="0">
                <a:solidFill>
                  <a:srgbClr val="5E5D6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AS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800" spc="87" dirty="0" smtClean="0">
                <a:solidFill>
                  <a:srgbClr val="37363A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OMO</a:t>
            </a:r>
            <a:r>
              <a:rPr sz="800" spc="166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ARA  TODO</a:t>
            </a:r>
            <a:r>
              <a:rPr sz="800" spc="128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Q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LLO</a:t>
            </a:r>
            <a:r>
              <a:rPr sz="800" spc="81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Q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UE</a:t>
            </a:r>
            <a:r>
              <a:rPr sz="800" spc="89" dirty="0" smtClean="0">
                <a:solidFill>
                  <a:srgbClr val="5E5D6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NO</a:t>
            </a:r>
            <a:r>
              <a:rPr sz="800" spc="146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ST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 EX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RESA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NT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 </a:t>
            </a:r>
            <a:r>
              <a:rPr sz="800" spc="140" dirty="0" smtClean="0">
                <a:solidFill>
                  <a:srgbClr val="5E5D6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IP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DO </a:t>
            </a:r>
            <a:r>
              <a:rPr sz="800" spc="148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  </a:t>
            </a:r>
            <a:r>
              <a:rPr sz="800" spc="37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   M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SMO</a:t>
            </a:r>
            <a:r>
              <a:rPr sz="800" spc="0" dirty="0" smtClean="0">
                <a:solidFill>
                  <a:srgbClr val="87858B"/>
                </a:solidFill>
                <a:latin typeface="Times New Roman"/>
                <a:cs typeface="Times New Roman"/>
              </a:rPr>
              <a:t>, </a:t>
            </a:r>
            <a:r>
              <a:rPr sz="800" spc="62" dirty="0" smtClean="0">
                <a:solidFill>
                  <a:srgbClr val="87858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 </a:t>
            </a:r>
            <a:r>
              <a:rPr sz="800" spc="161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PART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ES  </a:t>
            </a:r>
            <a:r>
              <a:rPr sz="800" spc="7" dirty="0" smtClean="0">
                <a:solidFill>
                  <a:srgbClr val="5E5D6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 </a:t>
            </a:r>
            <a:r>
              <a:rPr sz="800" spc="133" dirty="0" smtClean="0">
                <a:solidFill>
                  <a:srgbClr val="5E5D6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SOMET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 </a:t>
            </a:r>
            <a:r>
              <a:rPr sz="800" spc="128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 </a:t>
            </a:r>
            <a:r>
              <a:rPr sz="800" spc="53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LA </a:t>
            </a:r>
            <a:r>
              <a:rPr sz="800" spc="121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JUR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SDIC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IÓ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N </a:t>
            </a:r>
            <a:r>
              <a:rPr sz="800" spc="128" dirty="0" smtClean="0">
                <a:solidFill>
                  <a:srgbClr val="5E5D6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Y </a:t>
            </a:r>
            <a:r>
              <a:rPr sz="800" spc="28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CO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MP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NCIA </a:t>
            </a:r>
            <a:r>
              <a:rPr sz="800" spc="128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 </a:t>
            </a:r>
            <a:r>
              <a:rPr sz="800" spc="1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LOS TR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B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UNA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800" spc="123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</a:t>
            </a:r>
            <a:r>
              <a:rPr sz="800" spc="-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LUGAR</a:t>
            </a:r>
            <a:r>
              <a:rPr sz="800" spc="100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DONDE</a:t>
            </a:r>
            <a:r>
              <a:rPr sz="800" spc="-12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SE</a:t>
            </a:r>
            <a:r>
              <a:rPr sz="800" spc="107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H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UB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RE</a:t>
            </a:r>
            <a:r>
              <a:rPr sz="800" spc="8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</a:t>
            </a:r>
            <a:r>
              <a:rPr sz="800" spc="8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</a:t>
            </a:r>
            <a:r>
              <a:rPr sz="800" spc="53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ONTR</a:t>
            </a:r>
            <a:r>
              <a:rPr sz="800" spc="5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TO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1699" y="4762860"/>
            <a:ext cx="6123176" cy="3641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just">
              <a:lnSpc>
                <a:spcPct val="96208"/>
              </a:lnSpc>
              <a:spcBef>
                <a:spcPts val="10"/>
              </a:spcBef>
            </a:pPr>
            <a:r>
              <a:rPr sz="8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 </a:t>
            </a:r>
            <a:r>
              <a:rPr sz="800" spc="5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LOS</a:t>
            </a:r>
            <a:r>
              <a:rPr sz="800" spc="63" dirty="0" smtClean="0">
                <a:solidFill>
                  <a:srgbClr val="5E5D6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ANT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OR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 </a:t>
            </a:r>
            <a:r>
              <a:rPr sz="800" spc="2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RMINOS</a:t>
            </a:r>
            <a:r>
              <a:rPr sz="800" spc="161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DEJ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AN</a:t>
            </a:r>
            <a:r>
              <a:rPr sz="800" spc="137" dirty="0" smtClean="0">
                <a:solidFill>
                  <a:srgbClr val="5E5D6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LAS </a:t>
            </a:r>
            <a:r>
              <a:rPr sz="800" spc="60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PART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 </a:t>
            </a:r>
            <a:r>
              <a:rPr sz="800" spc="-1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BRADO</a:t>
            </a:r>
            <a:r>
              <a:rPr sz="800" spc="11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 </a:t>
            </a:r>
            <a:r>
              <a:rPr sz="800" spc="12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PR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NT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80" dirty="0" smtClean="0">
                <a:solidFill>
                  <a:srgbClr val="5E5D6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ONTRA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</a:t>
            </a:r>
            <a:r>
              <a:rPr sz="800" spc="182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Y</a:t>
            </a:r>
            <a:r>
              <a:rPr sz="800" spc="13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B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DAM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NT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131" dirty="0" smtClean="0">
                <a:solidFill>
                  <a:srgbClr val="5E5D6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NTERAD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 D</a:t>
            </a:r>
            <a:r>
              <a:rPr sz="8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</a:t>
            </a:r>
            <a:r>
              <a:rPr sz="800" spc="-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CON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EN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IDO</a:t>
            </a:r>
            <a:r>
              <a:rPr sz="800" spc="0" dirty="0" smtClean="0">
                <a:solidFill>
                  <a:srgbClr val="87858B"/>
                </a:solidFill>
                <a:latin typeface="Times New Roman"/>
                <a:cs typeface="Times New Roman"/>
              </a:rPr>
              <a:t>,</a:t>
            </a:r>
            <a:r>
              <a:rPr sz="800" spc="26" dirty="0" smtClean="0">
                <a:solidFill>
                  <a:srgbClr val="87858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AN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CE</a:t>
            </a:r>
            <a:r>
              <a:rPr sz="800" spc="86" dirty="0" smtClean="0">
                <a:solidFill>
                  <a:srgbClr val="5E5D6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Y </a:t>
            </a:r>
            <a:r>
              <a:rPr sz="800" spc="53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FU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RZA </a:t>
            </a:r>
            <a:r>
              <a:rPr sz="800" spc="-3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G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</a:t>
            </a:r>
            <a:r>
              <a:rPr sz="800" spc="136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100" dirty="0" smtClean="0">
                <a:solidFill>
                  <a:srgbClr val="5E5D6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LAS</a:t>
            </a:r>
            <a:r>
              <a:rPr sz="800" spc="163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LA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LAS</a:t>
            </a:r>
            <a:r>
              <a:rPr sz="800" spc="38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Q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UE</a:t>
            </a:r>
            <a:r>
              <a:rPr sz="800" spc="118" dirty="0" smtClean="0">
                <a:solidFill>
                  <a:srgbClr val="5E5D6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INT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GRAN</a:t>
            </a:r>
            <a:r>
              <a:rPr sz="800" spc="12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Y</a:t>
            </a:r>
            <a:r>
              <a:rPr sz="800" spc="3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Q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UE</a:t>
            </a:r>
            <a:r>
              <a:rPr sz="800" spc="116" dirty="0" smtClean="0">
                <a:solidFill>
                  <a:srgbClr val="5E5D6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EN </a:t>
            </a:r>
            <a:r>
              <a:rPr sz="800" spc="5" dirty="0" smtClean="0">
                <a:solidFill>
                  <a:srgbClr val="5E5D6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</a:t>
            </a:r>
            <a:r>
              <a:rPr sz="800" spc="147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MO</a:t>
            </a:r>
            <a:r>
              <a:rPr sz="800" spc="50" dirty="0" smtClean="0">
                <a:solidFill>
                  <a:srgbClr val="5E5D6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</a:t>
            </a:r>
            <a:r>
              <a:rPr sz="800" spc="100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X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ST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177" dirty="0" smtClean="0">
                <a:solidFill>
                  <a:srgbClr val="5E5D6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RR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87858B"/>
                </a:solidFill>
                <a:latin typeface="Times New Roman"/>
                <a:cs typeface="Times New Roman"/>
              </a:rPr>
              <a:t>,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OLO</a:t>
            </a:r>
            <a:r>
              <a:rPr sz="800" spc="91" dirty="0" smtClean="0">
                <a:solidFill>
                  <a:srgbClr val="5E5D6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O</a:t>
            </a:r>
            <a:r>
              <a:rPr sz="800" spc="34" dirty="0" smtClean="0">
                <a:solidFill>
                  <a:srgbClr val="5E5D6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ON</a:t>
            </a:r>
            <a:r>
              <a:rPr sz="8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,</a:t>
            </a:r>
            <a:r>
              <a:rPr sz="800" spc="64" dirty="0" smtClean="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OBLIGA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DOS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-38" dirty="0" smtClean="0">
                <a:solidFill>
                  <a:srgbClr val="5E5D6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</a:t>
            </a:r>
            <a:r>
              <a:rPr sz="800" spc="12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</a:t>
            </a:r>
            <a:r>
              <a:rPr sz="800" spc="52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V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LID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RL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O</a:t>
            </a:r>
            <a:r>
              <a:rPr sz="800" spc="89" dirty="0" smtClean="0">
                <a:solidFill>
                  <a:srgbClr val="5E5D6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POR</a:t>
            </a:r>
            <a:r>
              <a:rPr sz="800" spc="41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NIN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GU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NA</a:t>
            </a:r>
            <a:r>
              <a:rPr sz="800" spc="6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5" dirty="0" smtClean="0">
                <a:solidFill>
                  <a:srgbClr val="5E5D6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H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800" spc="83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AUSAS</a:t>
            </a:r>
            <a:r>
              <a:rPr sz="800" spc="6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Y</a:t>
            </a:r>
            <a:r>
              <a:rPr sz="800" spc="77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PR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VIA </a:t>
            </a:r>
            <a:r>
              <a:rPr sz="800" spc="15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ECT</a:t>
            </a:r>
            <a:r>
              <a:rPr sz="800" spc="0" dirty="0" smtClean="0">
                <a:solidFill>
                  <a:srgbClr val="7F8B65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RA</a:t>
            </a:r>
            <a:r>
              <a:rPr sz="800" spc="12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</a:t>
            </a:r>
            <a:r>
              <a:rPr sz="800" spc="-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SMO</a:t>
            </a:r>
            <a:r>
              <a:rPr sz="8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7795" y="5338672"/>
            <a:ext cx="4276088" cy="2422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90"/>
              </a:lnSpc>
              <a:spcBef>
                <a:spcPts val="89"/>
              </a:spcBef>
            </a:pP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</a:t>
            </a:r>
            <a:r>
              <a:rPr sz="800" spc="12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PR</a:t>
            </a:r>
            <a:r>
              <a:rPr sz="8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SEN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 </a:t>
            </a:r>
            <a:r>
              <a:rPr sz="800" spc="89" dirty="0" smtClean="0">
                <a:solidFill>
                  <a:srgbClr val="5E5D6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TR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ATO</a:t>
            </a:r>
            <a:r>
              <a:rPr sz="800" spc="60" dirty="0" smtClean="0">
                <a:solidFill>
                  <a:srgbClr val="5E5D6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SE </a:t>
            </a:r>
            <a:r>
              <a:rPr sz="800" spc="17" dirty="0" smtClean="0">
                <a:solidFill>
                  <a:srgbClr val="5E5D6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FIRMA </a:t>
            </a:r>
            <a:r>
              <a:rPr sz="800" spc="-6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EN </a:t>
            </a:r>
            <a:r>
              <a:rPr sz="800" spc="59" dirty="0" smtClean="0">
                <a:solidFill>
                  <a:srgbClr val="5E5D6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</a:t>
            </a:r>
            <a:r>
              <a:rPr sz="800" spc="171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UN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 </a:t>
            </a:r>
            <a:r>
              <a:rPr sz="800" spc="-3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 </a:t>
            </a:r>
            <a:r>
              <a:rPr sz="800" spc="38" dirty="0" smtClean="0">
                <a:solidFill>
                  <a:srgbClr val="5E5D6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FR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ES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LO </a:t>
            </a:r>
            <a:r>
              <a:rPr sz="800" spc="-89" dirty="0" smtClean="0">
                <a:solidFill>
                  <a:srgbClr val="5E5D6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ZA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ATE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CAS</a:t>
            </a:r>
            <a:r>
              <a:rPr sz="8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.</a:t>
            </a:r>
            <a:r>
              <a:rPr sz="800" spc="0" dirty="0" smtClean="0">
                <a:solidFill>
                  <a:srgbClr val="87858B"/>
                </a:solidFill>
                <a:latin typeface="Times New Roman"/>
                <a:cs typeface="Times New Roman"/>
              </a:rPr>
              <a:t>,</a:t>
            </a:r>
            <a:r>
              <a:rPr sz="800" spc="93" dirty="0" smtClean="0">
                <a:solidFill>
                  <a:srgbClr val="87858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 D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AS</a:t>
            </a:r>
            <a:r>
              <a:rPr sz="800" spc="132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</a:t>
            </a:r>
            <a:r>
              <a:rPr sz="800" spc="6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800" spc="-1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-44" dirty="0" smtClean="0">
                <a:solidFill>
                  <a:srgbClr val="5E5D6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LIO </a:t>
            </a:r>
            <a:r>
              <a:rPr sz="800" spc="-8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</a:t>
            </a:r>
            <a:r>
              <a:rPr sz="800" spc="58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20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1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9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39644" y="5697189"/>
            <a:ext cx="2310828" cy="1231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20"/>
              </a:spcBef>
            </a:pPr>
            <a:r>
              <a:rPr sz="75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R</a:t>
            </a:r>
            <a:r>
              <a:rPr sz="750" spc="102" dirty="0" smtClean="0">
                <a:solidFill>
                  <a:srgbClr val="37363A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</a:t>
            </a:r>
            <a:r>
              <a:rPr sz="75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L</a:t>
            </a:r>
            <a:r>
              <a:rPr sz="750" spc="118" dirty="0" smtClean="0">
                <a:solidFill>
                  <a:srgbClr val="37363A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</a:t>
            </a:r>
            <a:r>
              <a:rPr sz="75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Y</a:t>
            </a:r>
            <a:r>
              <a:rPr sz="75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UNTA</a:t>
            </a:r>
            <a:r>
              <a:rPr sz="75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MIE</a:t>
            </a:r>
            <a:r>
              <a:rPr sz="75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</a:t>
            </a:r>
            <a:r>
              <a:rPr sz="75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TO</a:t>
            </a:r>
            <a:r>
              <a:rPr sz="750" spc="83" dirty="0" smtClean="0">
                <a:solidFill>
                  <a:srgbClr val="37363A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D</a:t>
            </a:r>
            <a:r>
              <a:rPr sz="75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</a:t>
            </a:r>
            <a:r>
              <a:rPr sz="750" spc="10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75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F</a:t>
            </a:r>
            <a:r>
              <a:rPr sz="750" spc="0" dirty="0" smtClean="0">
                <a:solidFill>
                  <a:srgbClr val="212028"/>
                </a:solidFill>
                <a:latin typeface="Times New Roman"/>
                <a:cs typeface="Times New Roman"/>
              </a:rPr>
              <a:t>R</a:t>
            </a:r>
            <a:r>
              <a:rPr sz="75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ESN</a:t>
            </a:r>
            <a:r>
              <a:rPr sz="75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IL</a:t>
            </a:r>
            <a:r>
              <a:rPr sz="75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</a:t>
            </a:r>
            <a:r>
              <a:rPr sz="75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OZA</a:t>
            </a:r>
            <a:r>
              <a:rPr sz="75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CA</a:t>
            </a:r>
            <a:r>
              <a:rPr sz="75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T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89652" y="7041732"/>
            <a:ext cx="918845" cy="1295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</a:t>
            </a:r>
            <a:r>
              <a:rPr sz="800" spc="161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ONT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AT</a:t>
            </a:r>
            <a:r>
              <a:rPr sz="8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ST</a:t>
            </a:r>
            <a:r>
              <a:rPr sz="8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A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98724" y="7048349"/>
            <a:ext cx="91503" cy="1206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5"/>
              </a:spcBef>
            </a:pPr>
            <a:r>
              <a:rPr sz="750" spc="0" dirty="0" smtClean="0">
                <a:solidFill>
                  <a:srgbClr val="4F4C53"/>
                </a:solidFill>
                <a:latin typeface="Arial"/>
                <a:cs typeface="Arial"/>
              </a:rPr>
              <a:t>L</a:t>
            </a:r>
            <a:endParaRPr sz="7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25772" y="7275300"/>
            <a:ext cx="2052891" cy="1308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20"/>
              </a:spcBef>
            </a:pPr>
            <a:r>
              <a:rPr sz="800" spc="0" dirty="0" smtClean="0">
                <a:latin typeface="Times New Roman"/>
                <a:cs typeface="Times New Roman"/>
              </a:rPr>
              <a:t>C.</a:t>
            </a:r>
            <a:r>
              <a:rPr sz="800" spc="45" dirty="0" smtClean="0">
                <a:latin typeface="Times New Roman"/>
                <a:cs typeface="Times New Roman"/>
              </a:rPr>
              <a:t> </a:t>
            </a:r>
            <a:r>
              <a:rPr sz="750" spc="0" dirty="0" smtClean="0">
                <a:latin typeface="Times New Roman"/>
                <a:cs typeface="Times New Roman"/>
              </a:rPr>
              <a:t>CRESCENCIO</a:t>
            </a:r>
            <a:r>
              <a:rPr sz="750" spc="106" dirty="0" smtClean="0">
                <a:latin typeface="Times New Roman"/>
                <a:cs typeface="Times New Roman"/>
              </a:rPr>
              <a:t> </a:t>
            </a:r>
            <a:r>
              <a:rPr sz="750" spc="0" dirty="0" smtClean="0">
                <a:latin typeface="Times New Roman"/>
                <a:cs typeface="Times New Roman"/>
              </a:rPr>
              <a:t>PACHECO</a:t>
            </a:r>
            <a:r>
              <a:rPr sz="750" spc="129" dirty="0" smtClean="0">
                <a:latin typeface="Times New Roman"/>
                <a:cs typeface="Times New Roman"/>
              </a:rPr>
              <a:t> </a:t>
            </a:r>
            <a:r>
              <a:rPr sz="750" spc="0" dirty="0" smtClean="0">
                <a:latin typeface="Times New Roman"/>
                <a:cs typeface="Times New Roman"/>
              </a:rPr>
              <a:t>HERNANDEZ</a:t>
            </a:r>
            <a:endParaRPr sz="75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97116" y="9497078"/>
            <a:ext cx="178942" cy="1752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00"/>
              </a:lnSpc>
              <a:spcBef>
                <a:spcPts val="65"/>
              </a:spcBef>
            </a:pPr>
            <a:r>
              <a:rPr sz="1150" dirty="0" smtClean="0">
                <a:solidFill>
                  <a:srgbClr val="37363A"/>
                </a:solidFill>
                <a:latin typeface="Times New Roman"/>
                <a:cs typeface="Times New Roman"/>
              </a:rPr>
              <a:t>1</a:t>
            </a:r>
            <a:r>
              <a:rPr sz="1150" dirty="0" smtClean="0">
                <a:solidFill>
                  <a:srgbClr val="4F4C53"/>
                </a:solidFill>
                <a:latin typeface="Times New Roman"/>
                <a:cs typeface="Times New Roman"/>
              </a:rPr>
              <a:t>2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32179" y="9527068"/>
            <a:ext cx="5133848" cy="923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45"/>
              </a:lnSpc>
              <a:spcBef>
                <a:spcPts val="32"/>
              </a:spcBef>
            </a:pPr>
            <a:r>
              <a:rPr sz="5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"ES</a:t>
            </a:r>
            <a:r>
              <a:rPr sz="5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TE</a:t>
            </a:r>
            <a:r>
              <a:rPr sz="500" spc="75" dirty="0" smtClean="0">
                <a:solidFill>
                  <a:srgbClr val="5E5D62"/>
                </a:solidFill>
                <a:latin typeface="Times New Roman"/>
                <a:cs typeface="Times New Roman"/>
              </a:rPr>
              <a:t> </a:t>
            </a:r>
            <a:r>
              <a:rPr sz="5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PR</a:t>
            </a:r>
            <a:r>
              <a:rPr sz="5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OGRA</a:t>
            </a:r>
            <a:r>
              <a:rPr sz="5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M</a:t>
            </a:r>
            <a:r>
              <a:rPr sz="5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A</a:t>
            </a:r>
            <a:r>
              <a:rPr sz="500" spc="44" dirty="0" smtClean="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sz="5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ES</a:t>
            </a:r>
            <a:r>
              <a:rPr sz="500" spc="10" dirty="0" smtClean="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sz="5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DE</a:t>
            </a:r>
            <a:r>
              <a:rPr sz="500" spc="-24" dirty="0" smtClean="0">
                <a:solidFill>
                  <a:srgbClr val="5E5D62"/>
                </a:solidFill>
                <a:latin typeface="Times New Roman"/>
                <a:cs typeface="Times New Roman"/>
              </a:rPr>
              <a:t> </a:t>
            </a:r>
            <a:r>
              <a:rPr sz="5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C</a:t>
            </a:r>
            <a:r>
              <a:rPr sz="5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ARÁCTE</a:t>
            </a:r>
            <a:r>
              <a:rPr sz="5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R</a:t>
            </a:r>
            <a:r>
              <a:rPr sz="500" spc="2" dirty="0" smtClean="0">
                <a:solidFill>
                  <a:srgbClr val="5E5D62"/>
                </a:solidFill>
                <a:latin typeface="Times New Roman"/>
                <a:cs typeface="Times New Roman"/>
              </a:rPr>
              <a:t> </a:t>
            </a:r>
            <a:r>
              <a:rPr sz="5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PU</a:t>
            </a:r>
            <a:r>
              <a:rPr sz="5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B</a:t>
            </a:r>
            <a:r>
              <a:rPr sz="5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LI</a:t>
            </a:r>
            <a:r>
              <a:rPr sz="5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C</a:t>
            </a:r>
            <a:r>
              <a:rPr sz="5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D</a:t>
            </a:r>
            <a:r>
              <a:rPr sz="500" spc="-15" dirty="0" smtClean="0">
                <a:solidFill>
                  <a:srgbClr val="5E5D62"/>
                </a:solidFill>
                <a:latin typeface="Times New Roman"/>
                <a:cs typeface="Times New Roman"/>
              </a:rPr>
              <a:t> </a:t>
            </a:r>
            <a:r>
              <a:rPr sz="450" spc="0" dirty="0" smtClean="0">
                <a:solidFill>
                  <a:srgbClr val="707070"/>
                </a:solidFill>
                <a:latin typeface="Arial"/>
                <a:cs typeface="Arial"/>
              </a:rPr>
              <a:t>y</a:t>
            </a:r>
            <a:r>
              <a:rPr sz="450" spc="22" dirty="0" smtClean="0">
                <a:solidFill>
                  <a:srgbClr val="707070"/>
                </a:solidFill>
                <a:latin typeface="Arial"/>
                <a:cs typeface="Arial"/>
              </a:rPr>
              <a:t> </a:t>
            </a:r>
            <a:r>
              <a:rPr sz="5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A</a:t>
            </a:r>
            <a:r>
              <a:rPr sz="5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JE</a:t>
            </a:r>
            <a:r>
              <a:rPr sz="5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N</a:t>
            </a:r>
            <a:r>
              <a:rPr sz="5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O</a:t>
            </a:r>
            <a:r>
              <a:rPr sz="500" spc="14" dirty="0" smtClean="0">
                <a:solidFill>
                  <a:srgbClr val="5E5D62"/>
                </a:solidFill>
                <a:latin typeface="Times New Roman"/>
                <a:cs typeface="Times New Roman"/>
              </a:rPr>
              <a:t> </a:t>
            </a:r>
            <a:r>
              <a:rPr sz="5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A</a:t>
            </a:r>
            <a:r>
              <a:rPr sz="500" spc="-30" dirty="0" smtClean="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sz="5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C</a:t>
            </a:r>
            <a:r>
              <a:rPr sz="5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UA</a:t>
            </a:r>
            <a:r>
              <a:rPr sz="5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</a:t>
            </a:r>
            <a:r>
              <a:rPr sz="5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QU</a:t>
            </a:r>
            <a:r>
              <a:rPr sz="500" spc="0" dirty="0" smtClean="0">
                <a:solidFill>
                  <a:srgbClr val="ACABB1"/>
                </a:solidFill>
                <a:latin typeface="Times New Roman"/>
                <a:cs typeface="Times New Roman"/>
              </a:rPr>
              <a:t>.</a:t>
            </a:r>
            <a:r>
              <a:rPr sz="5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IE</a:t>
            </a:r>
            <a:r>
              <a:rPr sz="500" spc="0" dirty="0" smtClean="0">
                <a:solidFill>
                  <a:srgbClr val="665D8B"/>
                </a:solidFill>
                <a:latin typeface="Malgun Gothic"/>
                <a:cs typeface="Malgun Gothic"/>
              </a:rPr>
              <a:t>�</a:t>
            </a:r>
            <a:r>
              <a:rPr sz="5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I</a:t>
            </a:r>
            <a:r>
              <a:rPr sz="500" spc="0" dirty="0" smtClean="0">
                <a:solidFill>
                  <a:srgbClr val="665D8B"/>
                </a:solidFill>
                <a:latin typeface="Malgun Gothic"/>
                <a:cs typeface="Malgun Gothic"/>
              </a:rPr>
              <a:t>�</a:t>
            </a:r>
            <a:r>
              <a:rPr sz="500" spc="0" dirty="0" smtClean="0">
                <a:solidFill>
                  <a:srgbClr val="ACABB1"/>
                </a:solidFill>
                <a:latin typeface="Times New Roman"/>
                <a:cs typeface="Times New Roman"/>
              </a:rPr>
              <a:t>.</a:t>
            </a:r>
            <a:r>
              <a:rPr sz="500" spc="44" dirty="0" smtClean="0">
                <a:solidFill>
                  <a:srgbClr val="ACABB1"/>
                </a:solidFill>
                <a:latin typeface="Times New Roman"/>
                <a:cs typeface="Times New Roman"/>
              </a:rPr>
              <a:t> </a:t>
            </a:r>
            <a:r>
              <a:rPr sz="500" spc="0" dirty="0" smtClean="0">
                <a:solidFill>
                  <a:srgbClr val="665D8B"/>
                </a:solidFill>
                <a:latin typeface="Times New Roman"/>
                <a:cs typeface="Times New Roman"/>
              </a:rPr>
              <a:t>P</a:t>
            </a:r>
            <a:r>
              <a:rPr sz="5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RO</a:t>
            </a:r>
            <a:r>
              <a:rPr sz="500" spc="0" dirty="0" smtClean="0">
                <a:solidFill>
                  <a:srgbClr val="665D8B"/>
                </a:solidFill>
                <a:latin typeface="Malgun Gothic"/>
                <a:cs typeface="Malgun Gothic"/>
              </a:rPr>
              <a:t>�</a:t>
            </a:r>
            <a:r>
              <a:rPr sz="5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S</a:t>
            </a:r>
            <a:r>
              <a:rPr sz="5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O</a:t>
            </a:r>
            <a:r>
              <a:rPr sz="500" spc="19" dirty="0" smtClean="0">
                <a:solidFill>
                  <a:srgbClr val="5E5D62"/>
                </a:solidFill>
                <a:latin typeface="Times New Roman"/>
                <a:cs typeface="Times New Roman"/>
              </a:rPr>
              <a:t> </a:t>
            </a:r>
            <a:r>
              <a:rPr sz="5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PARA</a:t>
            </a:r>
            <a:r>
              <a:rPr sz="500" spc="2" dirty="0" smtClean="0">
                <a:solidFill>
                  <a:srgbClr val="5E5D62"/>
                </a:solidFill>
                <a:latin typeface="Times New Roman"/>
                <a:cs typeface="Times New Roman"/>
              </a:rPr>
              <a:t> </a:t>
            </a:r>
            <a:r>
              <a:rPr sz="5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F</a:t>
            </a:r>
            <a:r>
              <a:rPr sz="5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I</a:t>
            </a:r>
            <a:r>
              <a:rPr sz="5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N</a:t>
            </a:r>
            <a:r>
              <a:rPr sz="5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ES</a:t>
            </a:r>
            <a:r>
              <a:rPr sz="500" spc="18" dirty="0" smtClean="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sz="5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D</a:t>
            </a:r>
            <a:r>
              <a:rPr sz="500" spc="0" dirty="0" smtClean="0">
                <a:solidFill>
                  <a:srgbClr val="37363A"/>
                </a:solidFill>
                <a:latin typeface="Times New Roman"/>
                <a:cs typeface="Times New Roman"/>
              </a:rPr>
              <a:t>I</a:t>
            </a:r>
            <a:r>
              <a:rPr sz="5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ST</a:t>
            </a:r>
            <a:r>
              <a:rPr sz="5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I</a:t>
            </a:r>
            <a:r>
              <a:rPr sz="5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NT</a:t>
            </a:r>
            <a:r>
              <a:rPr sz="5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</a:t>
            </a:r>
            <a:r>
              <a:rPr sz="5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S </a:t>
            </a:r>
            <a:r>
              <a:rPr sz="500" spc="-59" dirty="0" smtClean="0">
                <a:solidFill>
                  <a:srgbClr val="5E5D62"/>
                </a:solidFill>
                <a:latin typeface="Times New Roman"/>
                <a:cs typeface="Times New Roman"/>
              </a:rPr>
              <a:t> </a:t>
            </a:r>
            <a:r>
              <a:rPr sz="5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AL</a:t>
            </a:r>
            <a:r>
              <a:rPr sz="500" spc="-1" dirty="0" smtClean="0">
                <a:solidFill>
                  <a:srgbClr val="5E5D62"/>
                </a:solidFill>
                <a:latin typeface="Times New Roman"/>
                <a:cs typeface="Times New Roman"/>
              </a:rPr>
              <a:t> </a:t>
            </a:r>
            <a:r>
              <a:rPr sz="5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DESARR</a:t>
            </a:r>
            <a:r>
              <a:rPr sz="5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OLL</a:t>
            </a:r>
            <a:r>
              <a:rPr sz="5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O</a:t>
            </a:r>
            <a:r>
              <a:rPr sz="500" spc="-11" dirty="0" smtClean="0">
                <a:solidFill>
                  <a:srgbClr val="5E5D62"/>
                </a:solidFill>
                <a:latin typeface="Times New Roman"/>
                <a:cs typeface="Times New Roman"/>
              </a:rPr>
              <a:t> </a:t>
            </a:r>
            <a:r>
              <a:rPr sz="5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S</a:t>
            </a:r>
            <a:r>
              <a:rPr sz="5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OC</a:t>
            </a:r>
            <a:r>
              <a:rPr sz="5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I</a:t>
            </a:r>
            <a:r>
              <a:rPr sz="5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A</a:t>
            </a:r>
            <a:r>
              <a:rPr sz="500" spc="0" dirty="0" smtClean="0">
                <a:solidFill>
                  <a:srgbClr val="7F8B65"/>
                </a:solidFill>
                <a:latin typeface="Times New Roman"/>
                <a:cs typeface="Times New Roman"/>
              </a:rPr>
              <a:t>L</a:t>
            </a:r>
            <a:r>
              <a:rPr sz="500" spc="0" dirty="0" smtClean="0">
                <a:solidFill>
                  <a:srgbClr val="5E5D62"/>
                </a:solidFill>
                <a:latin typeface="Times New Roman"/>
                <a:cs typeface="Times New Roman"/>
              </a:rPr>
              <a:t>"</a:t>
            </a:r>
            <a:endParaRPr sz="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bject 70"/>
          <p:cNvSpPr/>
          <p:nvPr/>
        </p:nvSpPr>
        <p:spPr>
          <a:xfrm>
            <a:off x="6937700" y="9496769"/>
            <a:ext cx="79253" cy="1218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889692" y="9615593"/>
            <a:ext cx="1207086" cy="2803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908363" y="9484582"/>
            <a:ext cx="5120974" cy="1005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04819" y="8859995"/>
            <a:ext cx="1268050" cy="6093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353400" y="8369465"/>
            <a:ext cx="5660505" cy="3595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462563" y="7680896"/>
            <a:ext cx="816917" cy="4417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347303" y="7668709"/>
            <a:ext cx="3014668" cy="4539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08363" y="8256735"/>
            <a:ext cx="134120" cy="8226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986471" y="6337273"/>
            <a:ext cx="670603" cy="112120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344255" y="7306144"/>
            <a:ext cx="5657457" cy="22241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338159" y="6852176"/>
            <a:ext cx="5660505" cy="22546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332062" y="5551207"/>
            <a:ext cx="5666601" cy="10359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367496" y="4116180"/>
            <a:ext cx="121927" cy="16452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99218" y="7196460"/>
            <a:ext cx="140217" cy="9140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99218" y="6733352"/>
            <a:ext cx="121927" cy="8835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93122" y="5447617"/>
            <a:ext cx="128024" cy="8530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329014" y="5106379"/>
            <a:ext cx="5663553" cy="21936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90074" y="4987555"/>
            <a:ext cx="131072" cy="8835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322918" y="4396483"/>
            <a:ext cx="5660505" cy="46006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77881" y="4280706"/>
            <a:ext cx="137168" cy="8835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316821" y="3799317"/>
            <a:ext cx="5660505" cy="34733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80929" y="3695726"/>
            <a:ext cx="124976" cy="8835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319870" y="3333161"/>
            <a:ext cx="5660505" cy="22546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71784" y="3235665"/>
            <a:ext cx="137168" cy="8226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68736" y="2998017"/>
            <a:ext cx="2024004" cy="9444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310725" y="2409991"/>
            <a:ext cx="5663553" cy="44787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68736" y="2294214"/>
            <a:ext cx="167650" cy="106636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04629" y="1943836"/>
            <a:ext cx="5666601" cy="22546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65688" y="1825012"/>
            <a:ext cx="164602" cy="109683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307677" y="1361904"/>
            <a:ext cx="5654408" cy="34123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59592" y="1243080"/>
            <a:ext cx="170699" cy="10359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59592" y="886608"/>
            <a:ext cx="2435510" cy="228507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301580" y="402173"/>
            <a:ext cx="5660505" cy="231554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279098" y="4582335"/>
            <a:ext cx="146313" cy="1523382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609258" y="0"/>
            <a:ext cx="2462944" cy="24374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294977" y="407239"/>
            <a:ext cx="5678537" cy="244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indent="6096">
              <a:lnSpc>
                <a:spcPts val="910"/>
              </a:lnSpc>
              <a:spcBef>
                <a:spcPts val="65"/>
              </a:spcBef>
            </a:pP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UNA </a:t>
            </a:r>
            <a:r>
              <a:rPr sz="800" spc="117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OPU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STA  </a:t>
            </a:r>
            <a:r>
              <a:rPr sz="800" spc="50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ONOMICA  </a:t>
            </a:r>
            <a:r>
              <a:rPr sz="800" spc="50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SOLV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NT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E,  </a:t>
            </a:r>
            <a:r>
              <a:rPr sz="800" spc="50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PO</a:t>
            </a:r>
            <a:r>
              <a:rPr sz="800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R  </a:t>
            </a:r>
            <a:r>
              <a:rPr sz="800" spc="100" dirty="0" smtClean="0">
                <a:solidFill>
                  <a:srgbClr val="2C2B3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UN</a:t>
            </a:r>
            <a:r>
              <a:rPr sz="800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 </a:t>
            </a:r>
            <a:r>
              <a:rPr sz="800" spc="141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LAS  </a:t>
            </a:r>
            <a:r>
              <a:rPr sz="800" spc="89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OND</a:t>
            </a:r>
            <a:r>
              <a:rPr sz="800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ION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S  </a:t>
            </a:r>
            <a:r>
              <a:rPr sz="800" spc="25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É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CN</a:t>
            </a:r>
            <a:r>
              <a:rPr sz="800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AS  </a:t>
            </a:r>
            <a:r>
              <a:rPr sz="800" spc="11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Y   </a:t>
            </a:r>
            <a:r>
              <a:rPr sz="800" spc="5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ONOM</a:t>
            </a:r>
            <a:r>
              <a:rPr sz="800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AS  </a:t>
            </a:r>
            <a:r>
              <a:rPr sz="800" spc="25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Q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UE G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ARANTI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Z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N  </a:t>
            </a:r>
            <a:r>
              <a:rPr sz="800" spc="11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LA</a:t>
            </a:r>
            <a:r>
              <a:rPr sz="800" spc="65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Ó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N </a:t>
            </a:r>
            <a:r>
              <a:rPr sz="800" spc="140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29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LOS</a:t>
            </a:r>
            <a:r>
              <a:rPr sz="800" spc="-29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TRABA</a:t>
            </a:r>
            <a:r>
              <a:rPr sz="800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OS</a:t>
            </a:r>
            <a:r>
              <a:rPr sz="800" spc="88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OBJ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ET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O</a:t>
            </a:r>
            <a:r>
              <a:rPr sz="800" spc="-18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</a:t>
            </a:r>
            <a:r>
              <a:rPr sz="800" spc="42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PR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SENT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39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ONTRATO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52988" y="876479"/>
            <a:ext cx="2463005" cy="2425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4287">
              <a:lnSpc>
                <a:spcPct val="95825"/>
              </a:lnSpc>
            </a:pPr>
            <a:r>
              <a:rPr sz="750" b="1" dirty="0" smtClean="0">
                <a:solidFill>
                  <a:srgbClr val="454449"/>
                </a:solidFill>
                <a:latin typeface="Times New Roman"/>
                <a:cs typeface="Times New Roman"/>
              </a:rPr>
              <a:t>SEGUN</a:t>
            </a:r>
            <a:r>
              <a:rPr sz="750" b="1" dirty="0" smtClean="0">
                <a:solidFill>
                  <a:srgbClr val="2C2B30"/>
                </a:solidFill>
                <a:latin typeface="Times New Roman"/>
                <a:cs typeface="Times New Roman"/>
              </a:rPr>
              <a:t>D</a:t>
            </a:r>
            <a:r>
              <a:rPr sz="750" b="1" dirty="0" smtClean="0">
                <a:solidFill>
                  <a:srgbClr val="454449"/>
                </a:solidFill>
                <a:latin typeface="Times New Roman"/>
                <a:cs typeface="Times New Roman"/>
              </a:rPr>
              <a:t>A.</a:t>
            </a:r>
            <a:r>
              <a:rPr sz="750" b="1" dirty="0" smtClean="0">
                <a:solidFill>
                  <a:srgbClr val="2C2B30"/>
                </a:solidFill>
                <a:latin typeface="Times New Roman"/>
                <a:cs typeface="Times New Roman"/>
              </a:rPr>
              <a:t>-</a:t>
            </a:r>
            <a:endParaRPr sz="750">
              <a:latin typeface="Times New Roman"/>
              <a:cs typeface="Times New Roman"/>
            </a:endParaRPr>
          </a:p>
          <a:p>
            <a:pPr marL="15748">
              <a:lnSpc>
                <a:spcPct val="95825"/>
              </a:lnSpc>
              <a:spcBef>
                <a:spcPts val="95"/>
              </a:spcBef>
            </a:pPr>
            <a:r>
              <a:rPr sz="750" b="1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EL</a:t>
            </a:r>
            <a:r>
              <a:rPr sz="750" b="1" spc="54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A</a:t>
            </a:r>
            <a:r>
              <a:rPr sz="750" b="1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Y</a:t>
            </a:r>
            <a:r>
              <a:rPr sz="750" b="1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UNTA</a:t>
            </a:r>
            <a:r>
              <a:rPr sz="750" b="1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MI</a:t>
            </a:r>
            <a:r>
              <a:rPr sz="750" b="1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ENT</a:t>
            </a:r>
            <a:r>
              <a:rPr sz="750" b="1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O</a:t>
            </a:r>
            <a:r>
              <a:rPr sz="750" b="1" spc="99" dirty="0" smtClean="0">
                <a:solidFill>
                  <a:srgbClr val="2C2B30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D</a:t>
            </a:r>
            <a:r>
              <a:rPr sz="750" b="1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EC</a:t>
            </a:r>
            <a:r>
              <a:rPr sz="750" b="1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L</a:t>
            </a:r>
            <a:r>
              <a:rPr sz="750" b="1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A</a:t>
            </a:r>
            <a:r>
              <a:rPr sz="750" b="1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R</a:t>
            </a:r>
            <a:r>
              <a:rPr sz="750" b="1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A </a:t>
            </a:r>
            <a:r>
              <a:rPr sz="750" b="1" spc="71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Q</a:t>
            </a:r>
            <a:r>
              <a:rPr sz="750" b="1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UE</a:t>
            </a:r>
            <a:r>
              <a:rPr sz="750" b="1" spc="142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EL</a:t>
            </a:r>
            <a:r>
              <a:rPr sz="750" b="1" spc="54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C</a:t>
            </a:r>
            <a:r>
              <a:rPr sz="750" b="1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O</a:t>
            </a:r>
            <a:r>
              <a:rPr sz="750" b="1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M</a:t>
            </a:r>
            <a:r>
              <a:rPr sz="750" b="1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IT</a:t>
            </a:r>
            <a:r>
              <a:rPr sz="750" b="1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É</a:t>
            </a:r>
            <a:r>
              <a:rPr sz="750" b="1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: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52988" y="1229923"/>
            <a:ext cx="197622" cy="1168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25"/>
              </a:spcBef>
            </a:pPr>
            <a:r>
              <a:rPr sz="700" b="1" dirty="0" smtClean="0">
                <a:solidFill>
                  <a:srgbClr val="454449"/>
                </a:solidFill>
                <a:latin typeface="Times New Roman"/>
                <a:cs typeface="Times New Roman"/>
              </a:rPr>
              <a:t>A).-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301073" y="1348690"/>
            <a:ext cx="5672440" cy="3567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748" indent="-3048" algn="just">
              <a:lnSpc>
                <a:spcPct val="93717"/>
              </a:lnSpc>
              <a:spcBef>
                <a:spcPts val="20"/>
              </a:spcBef>
            </a:pP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PARA </a:t>
            </a:r>
            <a:r>
              <a:rPr sz="800" spc="2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UBR</a:t>
            </a:r>
            <a:r>
              <a:rPr sz="800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 </a:t>
            </a:r>
            <a:r>
              <a:rPr sz="800" spc="3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LAS </a:t>
            </a:r>
            <a:r>
              <a:rPr sz="800" spc="48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ROGA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ON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ES </a:t>
            </a:r>
            <a:r>
              <a:rPr sz="800" spc="26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ORR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SPOND</a:t>
            </a:r>
            <a:r>
              <a:rPr sz="800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S</a:t>
            </a:r>
            <a:r>
              <a:rPr sz="800" spc="44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A</a:t>
            </a:r>
            <a:r>
              <a:rPr sz="800" spc="126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LA </a:t>
            </a:r>
            <a:r>
              <a:rPr sz="800" spc="27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APORTA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N</a:t>
            </a:r>
            <a:r>
              <a:rPr sz="800" spc="110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</a:t>
            </a:r>
            <a:r>
              <a:rPr sz="800" spc="83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OSTO</a:t>
            </a:r>
            <a:r>
              <a:rPr sz="800" spc="113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TOT</a:t>
            </a:r>
            <a:r>
              <a:rPr sz="800" spc="0" dirty="0" smtClean="0">
                <a:solidFill>
                  <a:srgbClr val="6D6D70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  D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118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LA </a:t>
            </a:r>
            <a:r>
              <a:rPr sz="800" spc="1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OBRA</a:t>
            </a:r>
            <a:r>
              <a:rPr sz="800" spc="0" dirty="0" smtClean="0">
                <a:solidFill>
                  <a:srgbClr val="6D6D70"/>
                </a:solidFill>
                <a:latin typeface="Times New Roman"/>
                <a:cs typeface="Times New Roman"/>
              </a:rPr>
              <a:t>, </a:t>
            </a:r>
            <a:r>
              <a:rPr sz="800" spc="3" dirty="0" smtClean="0">
                <a:solidFill>
                  <a:srgbClr val="6D6D7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H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AN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F</a:t>
            </a:r>
            <a:r>
              <a:rPr sz="800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RMADO</a:t>
            </a:r>
            <a:r>
              <a:rPr sz="800" spc="180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EL 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CON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V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O</a:t>
            </a:r>
            <a:r>
              <a:rPr sz="800" spc="138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70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NCE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RT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AC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IÓN</a:t>
            </a:r>
            <a:r>
              <a:rPr sz="800" spc="180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CON</a:t>
            </a:r>
            <a:r>
              <a:rPr sz="800" spc="92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</a:t>
            </a:r>
            <a:r>
              <a:rPr sz="800" spc="86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AYU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NT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AM</a:t>
            </a:r>
            <a:r>
              <a:rPr sz="800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NTO</a:t>
            </a:r>
            <a:r>
              <a:rPr sz="800" spc="94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ND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165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SE</a:t>
            </a:r>
            <a:r>
              <a:rPr sz="800" spc="83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COMPROM</a:t>
            </a:r>
            <a:r>
              <a:rPr sz="800" spc="0" dirty="0" smtClean="0">
                <a:solidFill>
                  <a:srgbClr val="6D6D70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EN</a:t>
            </a:r>
            <a:r>
              <a:rPr sz="800" spc="112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A</a:t>
            </a:r>
            <a:r>
              <a:rPr sz="800" spc="79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AP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RTAR</a:t>
            </a:r>
            <a:r>
              <a:rPr sz="800" spc="104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EN 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SPEC</a:t>
            </a:r>
            <a:r>
              <a:rPr sz="800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64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O</a:t>
            </a:r>
            <a:r>
              <a:rPr sz="800" spc="14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N</a:t>
            </a:r>
            <a:r>
              <a:rPr sz="800" spc="162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F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VO</a:t>
            </a:r>
            <a:r>
              <a:rPr sz="800" spc="64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A</a:t>
            </a:r>
            <a:r>
              <a:rPr sz="800" spc="90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ANT</a:t>
            </a:r>
            <a:r>
              <a:rPr sz="800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DAD</a:t>
            </a:r>
            <a:r>
              <a:rPr sz="800" spc="89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99989C"/>
                </a:solidFill>
                <a:latin typeface="Times New Roman"/>
                <a:cs typeface="Times New Roman"/>
              </a:rPr>
              <a:t>:</a:t>
            </a:r>
            <a:r>
              <a:rPr sz="800" spc="133" dirty="0" smtClean="0">
                <a:solidFill>
                  <a:srgbClr val="99989C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$</a:t>
            </a:r>
            <a:r>
              <a:rPr sz="750" b="1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0</a:t>
            </a:r>
            <a:r>
              <a:rPr sz="750" b="1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.</a:t>
            </a:r>
            <a:r>
              <a:rPr sz="750" b="1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0</a:t>
            </a:r>
            <a:r>
              <a:rPr sz="750" b="1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0</a:t>
            </a:r>
            <a:r>
              <a:rPr sz="750" b="1" spc="127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(</a:t>
            </a:r>
            <a:r>
              <a:rPr sz="750" b="1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CE</a:t>
            </a:r>
            <a:r>
              <a:rPr sz="750" b="1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RO</a:t>
            </a:r>
            <a:r>
              <a:rPr sz="750" b="1" spc="167" dirty="0" smtClean="0">
                <a:solidFill>
                  <a:srgbClr val="2C2B30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P</a:t>
            </a:r>
            <a:r>
              <a:rPr sz="750" b="1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ES</a:t>
            </a:r>
            <a:r>
              <a:rPr sz="750" b="1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O</a:t>
            </a:r>
            <a:r>
              <a:rPr sz="750" b="1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S</a:t>
            </a:r>
            <a:r>
              <a:rPr sz="750" b="1" spc="120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00</a:t>
            </a:r>
            <a:r>
              <a:rPr sz="750" b="1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/</a:t>
            </a:r>
            <a:r>
              <a:rPr sz="750" b="1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00</a:t>
            </a:r>
            <a:r>
              <a:rPr sz="750" b="1" spc="109" dirty="0" smtClean="0">
                <a:solidFill>
                  <a:srgbClr val="2C2B30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M</a:t>
            </a:r>
            <a:r>
              <a:rPr sz="750" b="1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.</a:t>
            </a:r>
            <a:r>
              <a:rPr sz="750" b="1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N</a:t>
            </a:r>
            <a:r>
              <a:rPr sz="750" b="1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.)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59084" y="1813317"/>
            <a:ext cx="192287" cy="1219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750" b="1" dirty="0" smtClean="0">
                <a:solidFill>
                  <a:srgbClr val="2C2B30"/>
                </a:solidFill>
                <a:latin typeface="Arial"/>
                <a:cs typeface="Arial"/>
              </a:rPr>
              <a:t>8</a:t>
            </a:r>
            <a:r>
              <a:rPr sz="750" b="1" dirty="0" smtClean="0">
                <a:solidFill>
                  <a:srgbClr val="454449"/>
                </a:solidFill>
                <a:latin typeface="Arial"/>
                <a:cs typeface="Arial"/>
              </a:rPr>
              <a:t>)</a:t>
            </a:r>
            <a:r>
              <a:rPr sz="750" b="1" dirty="0" smtClean="0">
                <a:solidFill>
                  <a:srgbClr val="2C2B30"/>
                </a:solidFill>
                <a:latin typeface="Arial"/>
                <a:cs typeface="Arial"/>
              </a:rPr>
              <a:t>.-</a:t>
            </a:r>
            <a:endParaRPr sz="7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298025" y="1927575"/>
            <a:ext cx="5684633" cy="2470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796" indent="-6096">
              <a:lnSpc>
                <a:spcPct val="97454"/>
              </a:lnSpc>
              <a:spcBef>
                <a:spcPts val="5"/>
              </a:spcBef>
            </a:pPr>
            <a:r>
              <a:rPr sz="800" dirty="0" smtClean="0">
                <a:solidFill>
                  <a:srgbClr val="454449"/>
                </a:solidFill>
                <a:latin typeface="Times New Roman"/>
                <a:cs typeface="Times New Roman"/>
              </a:rPr>
              <a:t>TI</a:t>
            </a:r>
            <a:r>
              <a:rPr sz="80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ENE </a:t>
            </a:r>
            <a:r>
              <a:rPr sz="800" spc="-39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ES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B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LEC</a:t>
            </a:r>
            <a:r>
              <a:rPr sz="800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O </a:t>
            </a:r>
            <a:r>
              <a:rPr sz="800" spc="-89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SU </a:t>
            </a:r>
            <a:r>
              <a:rPr sz="800" spc="7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LIO</a:t>
            </a:r>
            <a:r>
              <a:rPr sz="800" spc="50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EN</a:t>
            </a:r>
            <a:r>
              <a:rPr sz="800" spc="97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LA</a:t>
            </a:r>
            <a:r>
              <a:rPr sz="800" spc="136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COM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UN</a:t>
            </a:r>
            <a:r>
              <a:rPr sz="800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DAD</a:t>
            </a:r>
            <a:r>
              <a:rPr sz="800" spc="31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Y</a:t>
            </a:r>
            <a:r>
              <a:rPr sz="800" spc="0" dirty="0" smtClean="0">
                <a:solidFill>
                  <a:srgbClr val="6D6D70"/>
                </a:solidFill>
                <a:latin typeface="Times New Roman"/>
                <a:cs typeface="Times New Roman"/>
              </a:rPr>
              <a:t>/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O</a:t>
            </a:r>
            <a:r>
              <a:rPr sz="800" spc="89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OLO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:</a:t>
            </a:r>
            <a:r>
              <a:rPr sz="800" spc="172" dirty="0" smtClean="0">
                <a:solidFill>
                  <a:srgbClr val="2C2B30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LO</a:t>
            </a:r>
            <a:r>
              <a:rPr sz="750" b="1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CAL</a:t>
            </a:r>
            <a:r>
              <a:rPr sz="750" b="1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ID</a:t>
            </a:r>
            <a:r>
              <a:rPr sz="750" b="1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A</a:t>
            </a:r>
            <a:r>
              <a:rPr sz="750" b="1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D  </a:t>
            </a:r>
            <a:r>
              <a:rPr sz="750" b="1" spc="23" dirty="0" smtClean="0">
                <a:solidFill>
                  <a:srgbClr val="2C2B30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E</a:t>
            </a:r>
            <a:r>
              <a:rPr sz="750" b="1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L</a:t>
            </a:r>
            <a:r>
              <a:rPr sz="750" b="1" spc="152" dirty="0" smtClean="0">
                <a:solidFill>
                  <a:srgbClr val="2C2B30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E</a:t>
            </a:r>
            <a:r>
              <a:rPr sz="750" b="1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P</a:t>
            </a:r>
            <a:r>
              <a:rPr sz="750" b="1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AZ</a:t>
            </a:r>
            <a:r>
              <a:rPr sz="750" b="1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OT</a:t>
            </a:r>
            <a:r>
              <a:rPr sz="750" b="1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E </a:t>
            </a:r>
            <a:r>
              <a:rPr sz="750" b="1" spc="127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EN</a:t>
            </a:r>
            <a:r>
              <a:rPr sz="750" b="1" spc="132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F</a:t>
            </a:r>
            <a:r>
              <a:rPr sz="750" b="1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R</a:t>
            </a:r>
            <a:r>
              <a:rPr sz="750" b="1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ESN</a:t>
            </a:r>
            <a:r>
              <a:rPr sz="750" b="1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IL</a:t>
            </a:r>
            <a:r>
              <a:rPr sz="750" b="1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</a:t>
            </a:r>
            <a:r>
              <a:rPr sz="750" b="1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O</a:t>
            </a:r>
            <a:r>
              <a:rPr sz="750" b="1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, ZAC</a:t>
            </a:r>
            <a:r>
              <a:rPr sz="750" b="1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A</a:t>
            </a:r>
            <a:r>
              <a:rPr sz="750" b="1" spc="-139" dirty="0" smtClean="0">
                <a:solidFill>
                  <a:srgbClr val="2C2B30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TEC</a:t>
            </a:r>
            <a:r>
              <a:rPr sz="750" b="1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A</a:t>
            </a:r>
            <a:r>
              <a:rPr sz="750" b="1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S, </a:t>
            </a:r>
            <a:r>
              <a:rPr sz="750" b="1" spc="43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SMO</a:t>
            </a:r>
            <a:r>
              <a:rPr sz="800" spc="-38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QU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23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ÑALA </a:t>
            </a:r>
            <a:r>
              <a:rPr sz="800" spc="-89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PARA</a:t>
            </a:r>
            <a:r>
              <a:rPr sz="800" spc="169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LOS</a:t>
            </a:r>
            <a:r>
              <a:rPr sz="800" spc="141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FI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ES </a:t>
            </a:r>
            <a:r>
              <a:rPr sz="800" spc="-89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Y</a:t>
            </a:r>
            <a:r>
              <a:rPr sz="800" spc="60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EFE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TOS   L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GAL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S </a:t>
            </a:r>
            <a:r>
              <a:rPr sz="800" spc="168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-19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TE</a:t>
            </a:r>
            <a:r>
              <a:rPr sz="800" spc="20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CONTRATO</a:t>
            </a:r>
            <a:r>
              <a:rPr sz="800" spc="0" dirty="0" smtClean="0">
                <a:solidFill>
                  <a:srgbClr val="6D6D70"/>
                </a:solidFill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62133" y="2278994"/>
            <a:ext cx="195526" cy="1231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20"/>
              </a:spcBef>
            </a:pPr>
            <a:r>
              <a:rPr sz="750" dirty="0" smtClean="0">
                <a:solidFill>
                  <a:srgbClr val="454449"/>
                </a:solidFill>
                <a:latin typeface="Times New Roman"/>
                <a:cs typeface="Times New Roman"/>
              </a:rPr>
              <a:t>C).-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304121" y="2396777"/>
            <a:ext cx="5681585" cy="4786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indent="3048" algn="just">
              <a:lnSpc>
                <a:spcPct val="95825"/>
              </a:lnSpc>
              <a:spcBef>
                <a:spcPts val="5"/>
              </a:spcBef>
            </a:pP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SE</a:t>
            </a:r>
            <a:r>
              <a:rPr sz="800" spc="169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AN  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A</a:t>
            </a:r>
            <a:r>
              <a:rPr sz="800" spc="147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LO</a:t>
            </a:r>
            <a:r>
              <a:rPr sz="800" spc="96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DISPU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STO</a:t>
            </a:r>
            <a:r>
              <a:rPr sz="800" spc="143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OR </a:t>
            </a:r>
            <a:r>
              <a:rPr sz="800" spc="2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LA </a:t>
            </a:r>
            <a:r>
              <a:rPr sz="800" spc="22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Y </a:t>
            </a:r>
            <a:r>
              <a:rPr sz="800" spc="54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93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OBR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S</a:t>
            </a:r>
            <a:r>
              <a:rPr sz="800" spc="110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UB</a:t>
            </a:r>
            <a:r>
              <a:rPr sz="800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LI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CAS </a:t>
            </a:r>
            <a:r>
              <a:rPr sz="800" spc="2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Y </a:t>
            </a:r>
            <a:r>
              <a:rPr sz="800" spc="45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RV</a:t>
            </a:r>
            <a:r>
              <a:rPr sz="800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OS </a:t>
            </a:r>
            <a:r>
              <a:rPr sz="800" spc="22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RELA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ONAD</a:t>
            </a:r>
            <a:r>
              <a:rPr sz="800" spc="0" dirty="0" smtClean="0">
                <a:solidFill>
                  <a:srgbClr val="616652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S</a:t>
            </a:r>
            <a:r>
              <a:rPr sz="800" spc="96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ON</a:t>
            </a:r>
            <a:r>
              <a:rPr sz="800" spc="131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LA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S </a:t>
            </a:r>
            <a:r>
              <a:rPr sz="800" spc="49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SMAS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AR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A </a:t>
            </a:r>
            <a:r>
              <a:rPr sz="800" spc="88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 </a:t>
            </a:r>
            <a:r>
              <a:rPr sz="800" spc="19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ESTA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DO  </a:t>
            </a:r>
            <a:r>
              <a:rPr sz="800" spc="8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130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Z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CA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ECAS</a:t>
            </a:r>
            <a:r>
              <a:rPr sz="800" spc="164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Y</a:t>
            </a:r>
            <a:r>
              <a:rPr sz="800" spc="140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U </a:t>
            </a:r>
            <a:r>
              <a:rPr sz="800" spc="112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RE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G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LAM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EN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TO</a:t>
            </a:r>
            <a:r>
              <a:rPr sz="800" spc="0" dirty="0" smtClean="0">
                <a:solidFill>
                  <a:srgbClr val="6D6D70"/>
                </a:solidFill>
                <a:latin typeface="Times New Roman"/>
                <a:cs typeface="Times New Roman"/>
              </a:rPr>
              <a:t>,</a:t>
            </a:r>
            <a:r>
              <a:rPr sz="800" spc="94" dirty="0" smtClean="0">
                <a:solidFill>
                  <a:srgbClr val="6D6D7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SI </a:t>
            </a:r>
            <a:r>
              <a:rPr sz="800" spc="112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COMO</a:t>
            </a:r>
            <a:r>
              <a:rPr sz="800" spc="155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A  </a:t>
            </a:r>
            <a:r>
              <a:rPr sz="800" spc="150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O 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STABL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IDO    </a:t>
            </a:r>
            <a:r>
              <a:rPr sz="800" spc="62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    </a:t>
            </a:r>
            <a:r>
              <a:rPr sz="800" spc="6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OS</a:t>
            </a:r>
            <a:r>
              <a:rPr sz="800" spc="114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V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OS</a:t>
            </a:r>
            <a:r>
              <a:rPr sz="800" spc="135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Y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AC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UERDOS</a:t>
            </a:r>
            <a:r>
              <a:rPr sz="800" spc="9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-19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OORDINA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N</a:t>
            </a:r>
            <a:r>
              <a:rPr sz="800" spc="26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RIT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S</a:t>
            </a:r>
            <a:r>
              <a:rPr sz="800" spc="89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POR</a:t>
            </a:r>
            <a:r>
              <a:rPr sz="800" spc="36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LOS</a:t>
            </a:r>
            <a:r>
              <a:rPr sz="800" spc="-54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G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OBI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RNOS</a:t>
            </a:r>
            <a:r>
              <a:rPr sz="800" spc="31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F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RAL</a:t>
            </a:r>
            <a:r>
              <a:rPr sz="800" spc="0" dirty="0" smtClean="0">
                <a:solidFill>
                  <a:srgbClr val="6D6D70"/>
                </a:solidFill>
                <a:latin typeface="Times New Roman"/>
                <a:cs typeface="Times New Roman"/>
              </a:rPr>
              <a:t>, </a:t>
            </a:r>
            <a:r>
              <a:rPr sz="800" spc="-89" dirty="0" smtClean="0">
                <a:solidFill>
                  <a:srgbClr val="6D6D7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ESTATA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L</a:t>
            </a:r>
            <a:r>
              <a:rPr sz="800" spc="116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Y</a:t>
            </a:r>
            <a:r>
              <a:rPr sz="800" spc="14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MUN</a:t>
            </a:r>
            <a:r>
              <a:rPr sz="800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6D87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PA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LE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6D6D70"/>
                </a:solidFill>
                <a:latin typeface="Times New Roman"/>
                <a:cs typeface="Times New Roman"/>
              </a:rPr>
              <a:t>;</a:t>
            </a:r>
            <a:r>
              <a:rPr sz="800" spc="6" dirty="0" smtClean="0">
                <a:solidFill>
                  <a:srgbClr val="6D6D7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Y</a:t>
            </a:r>
            <a:r>
              <a:rPr sz="800" spc="123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AS</a:t>
            </a:r>
            <a:r>
              <a:rPr sz="800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MISMO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, A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</a:t>
            </a:r>
            <a:r>
              <a:rPr sz="800" spc="4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MANUAL</a:t>
            </a:r>
            <a:r>
              <a:rPr sz="800" spc="120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UNI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O</a:t>
            </a:r>
            <a:r>
              <a:rPr sz="800" spc="17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DE</a:t>
            </a:r>
            <a:r>
              <a:rPr sz="800" spc="-19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OP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RA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ÓN</a:t>
            </a:r>
            <a:r>
              <a:rPr sz="800" spc="132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</a:t>
            </a:r>
            <a:r>
              <a:rPr sz="800" spc="61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FOND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O</a:t>
            </a:r>
            <a:r>
              <a:rPr sz="800" spc="89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PARA</a:t>
            </a:r>
            <a:r>
              <a:rPr sz="800" spc="170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LA</a:t>
            </a:r>
            <a:r>
              <a:rPr sz="800" spc="79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INFRAESTRU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TURA</a:t>
            </a:r>
            <a:r>
              <a:rPr sz="800" spc="-21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OC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IA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L</a:t>
            </a:r>
            <a:r>
              <a:rPr sz="800" spc="64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UN</a:t>
            </a:r>
            <a:r>
              <a:rPr sz="800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IPAL.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62133" y="2987888"/>
            <a:ext cx="2051498" cy="1206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750" b="1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TE</a:t>
            </a:r>
            <a:r>
              <a:rPr sz="750" b="1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R</a:t>
            </a:r>
            <a:r>
              <a:rPr sz="750" b="1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CE</a:t>
            </a:r>
            <a:r>
              <a:rPr sz="750" b="1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R</a:t>
            </a:r>
            <a:r>
              <a:rPr sz="750" b="1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A</a:t>
            </a:r>
            <a:r>
              <a:rPr sz="750" b="1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.</a:t>
            </a:r>
            <a:r>
              <a:rPr sz="750" b="1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-E</a:t>
            </a:r>
            <a:r>
              <a:rPr sz="750" b="1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L</a:t>
            </a:r>
            <a:r>
              <a:rPr sz="750" b="1" spc="85" dirty="0" smtClean="0">
                <a:solidFill>
                  <a:srgbClr val="2C2B30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C</a:t>
            </a:r>
            <a:r>
              <a:rPr sz="750" b="1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O</a:t>
            </a:r>
            <a:r>
              <a:rPr sz="750" b="1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N</a:t>
            </a:r>
            <a:r>
              <a:rPr sz="750" b="1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TR</a:t>
            </a:r>
            <a:r>
              <a:rPr sz="750" b="1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A</a:t>
            </a:r>
            <a:r>
              <a:rPr sz="750" b="1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TI</a:t>
            </a:r>
            <a:r>
              <a:rPr sz="750" b="1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S</a:t>
            </a:r>
            <a:r>
              <a:rPr sz="750" b="1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T</a:t>
            </a:r>
            <a:r>
              <a:rPr sz="750" b="1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A</a:t>
            </a:r>
            <a:r>
              <a:rPr sz="750" b="1" spc="179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D</a:t>
            </a:r>
            <a:r>
              <a:rPr sz="750" b="1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ECLA</a:t>
            </a:r>
            <a:r>
              <a:rPr sz="750" b="1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R</a:t>
            </a:r>
            <a:r>
              <a:rPr sz="750" b="1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A: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65181" y="3219461"/>
            <a:ext cx="164092" cy="1168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25"/>
              </a:spcBef>
            </a:pPr>
            <a:r>
              <a:rPr sz="700" b="1" dirty="0" smtClean="0">
                <a:solidFill>
                  <a:srgbClr val="454449"/>
                </a:solidFill>
                <a:latin typeface="Times New Roman"/>
                <a:cs typeface="Times New Roman"/>
              </a:rPr>
              <a:t>A</a:t>
            </a:r>
            <a:r>
              <a:rPr sz="700" b="1" dirty="0" smtClean="0">
                <a:solidFill>
                  <a:srgbClr val="2C2B30"/>
                </a:solidFill>
                <a:latin typeface="Times New Roman"/>
                <a:cs typeface="Times New Roman"/>
              </a:rPr>
              <a:t>.</a:t>
            </a:r>
            <a:r>
              <a:rPr sz="700" b="1" dirty="0" smtClean="0">
                <a:solidFill>
                  <a:srgbClr val="454449"/>
                </a:solidFill>
                <a:latin typeface="Times New Roman"/>
                <a:cs typeface="Times New Roman"/>
              </a:rPr>
              <a:t>-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313266" y="3335181"/>
            <a:ext cx="5678537" cy="24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748" indent="-3048">
              <a:lnSpc>
                <a:spcPts val="890"/>
              </a:lnSpc>
              <a:spcBef>
                <a:spcPts val="84"/>
              </a:spcBef>
            </a:pPr>
            <a:r>
              <a:rPr sz="800" dirty="0" smtClean="0">
                <a:solidFill>
                  <a:srgbClr val="57545B"/>
                </a:solidFill>
                <a:latin typeface="Times New Roman"/>
                <a:cs typeface="Times New Roman"/>
              </a:rPr>
              <a:t>SE</a:t>
            </a:r>
            <a:r>
              <a:rPr sz="80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 </a:t>
            </a:r>
            <a:r>
              <a:rPr sz="800" spc="-14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NA </a:t>
            </a:r>
            <a:r>
              <a:rPr sz="800" spc="16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SON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A </a:t>
            </a:r>
            <a:r>
              <a:rPr sz="800" spc="29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FIS</a:t>
            </a:r>
            <a:r>
              <a:rPr sz="800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A </a:t>
            </a:r>
            <a:r>
              <a:rPr sz="800" spc="-14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QU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120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TA </a:t>
            </a:r>
            <a:r>
              <a:rPr sz="800" spc="-39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SU  EX</a:t>
            </a:r>
            <a:r>
              <a:rPr sz="800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NC</a:t>
            </a:r>
            <a:r>
              <a:rPr sz="800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A  </a:t>
            </a:r>
            <a:r>
              <a:rPr sz="800" spc="2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LEGAL </a:t>
            </a:r>
            <a:r>
              <a:rPr sz="800" spc="27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CON</a:t>
            </a:r>
            <a:r>
              <a:rPr sz="800" spc="141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LA </a:t>
            </a:r>
            <a:r>
              <a:rPr sz="800" spc="28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LAR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AC</a:t>
            </a:r>
            <a:r>
              <a:rPr sz="800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Ó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N</a:t>
            </a:r>
            <a:r>
              <a:rPr sz="800" spc="143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DE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</a:t>
            </a:r>
            <a:r>
              <a:rPr sz="800" spc="115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RCI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IO </a:t>
            </a:r>
            <a:r>
              <a:rPr sz="800" spc="-14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FIS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CA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 P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RA</a:t>
            </a:r>
            <a:r>
              <a:rPr sz="800" spc="79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RS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ONA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S </a:t>
            </a:r>
            <a:r>
              <a:rPr sz="800" spc="4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FÍ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AS</a:t>
            </a:r>
            <a:r>
              <a:rPr sz="800" spc="137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Y</a:t>
            </a:r>
            <a:r>
              <a:rPr sz="800" spc="14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U</a:t>
            </a:r>
            <a:r>
              <a:rPr sz="800" spc="117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CO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RRE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ON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DI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EN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11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EG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ISTR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O</a:t>
            </a:r>
            <a:r>
              <a:rPr sz="800" spc="147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FED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RA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L</a:t>
            </a:r>
            <a:r>
              <a:rPr sz="800" spc="128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-19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CAUSAN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ES</a:t>
            </a:r>
            <a:r>
              <a:rPr sz="800" spc="0" dirty="0" smtClean="0">
                <a:solidFill>
                  <a:srgbClr val="6D6D70"/>
                </a:solidFill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74325" y="3676419"/>
            <a:ext cx="153613" cy="1282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5"/>
              </a:spcBef>
            </a:pPr>
            <a:r>
              <a:rPr sz="800" b="1" dirty="0" smtClean="0">
                <a:solidFill>
                  <a:srgbClr val="454449"/>
                </a:solidFill>
                <a:latin typeface="Times New Roman"/>
                <a:cs typeface="Times New Roman"/>
              </a:rPr>
              <a:t>B.-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310218" y="3798289"/>
            <a:ext cx="5689143" cy="1282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5"/>
              </a:spcBef>
            </a:pP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QUE </a:t>
            </a:r>
            <a:r>
              <a:rPr sz="800" spc="133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CU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A</a:t>
            </a:r>
            <a:r>
              <a:rPr sz="800" spc="71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N</a:t>
            </a:r>
            <a:r>
              <a:rPr sz="800" spc="145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A  </a:t>
            </a:r>
            <a:r>
              <a:rPr sz="800" spc="96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CA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AC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IDAD   </a:t>
            </a:r>
            <a:r>
              <a:rPr sz="800" spc="36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Í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CA </a:t>
            </a:r>
            <a:r>
              <a:rPr sz="800" spc="-64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ÉCN</a:t>
            </a:r>
            <a:r>
              <a:rPr sz="800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A</a:t>
            </a:r>
            <a:r>
              <a:rPr sz="800" spc="87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Y </a:t>
            </a:r>
            <a:r>
              <a:rPr sz="800" spc="53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FfNA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NC</a:t>
            </a:r>
            <a:r>
              <a:rPr sz="800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RA  </a:t>
            </a:r>
            <a:r>
              <a:rPr sz="800" spc="50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A</a:t>
            </a:r>
            <a:r>
              <a:rPr sz="800" spc="79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TRA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TAR </a:t>
            </a:r>
            <a:r>
              <a:rPr sz="800" spc="193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Y </a:t>
            </a:r>
            <a:r>
              <a:rPr sz="800" spc="149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OBLI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GA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RS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70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A</a:t>
            </a:r>
            <a:r>
              <a:rPr sz="800" spc="109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A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313266" y="3920160"/>
            <a:ext cx="3416773" cy="244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indent="3048">
              <a:lnSpc>
                <a:spcPts val="910"/>
              </a:lnSpc>
              <a:spcBef>
                <a:spcPts val="65"/>
              </a:spcBef>
            </a:pPr>
            <a:r>
              <a:rPr sz="80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dirty="0" smtClean="0">
                <a:solidFill>
                  <a:srgbClr val="454449"/>
                </a:solidFill>
                <a:latin typeface="Times New Roman"/>
                <a:cs typeface="Times New Roman"/>
              </a:rPr>
              <a:t>J</a:t>
            </a:r>
            <a:r>
              <a:rPr sz="80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dirty="0" smtClean="0">
                <a:solidFill>
                  <a:srgbClr val="454449"/>
                </a:solidFill>
                <a:latin typeface="Times New Roman"/>
                <a:cs typeface="Times New Roman"/>
              </a:rPr>
              <a:t>CU</a:t>
            </a:r>
            <a:r>
              <a:rPr sz="800" dirty="0" smtClean="0">
                <a:solidFill>
                  <a:srgbClr val="57545B"/>
                </a:solidFill>
                <a:latin typeface="Times New Roman"/>
                <a:cs typeface="Times New Roman"/>
              </a:rPr>
              <a:t>C</a:t>
            </a:r>
            <a:r>
              <a:rPr sz="800" dirty="0" smtClean="0">
                <a:solidFill>
                  <a:srgbClr val="2C2B30"/>
                </a:solidFill>
                <a:latin typeface="Times New Roman"/>
                <a:cs typeface="Times New Roman"/>
              </a:rPr>
              <a:t>I</a:t>
            </a:r>
            <a:r>
              <a:rPr sz="800" dirty="0" smtClean="0">
                <a:solidFill>
                  <a:srgbClr val="454449"/>
                </a:solidFill>
                <a:latin typeface="Times New Roman"/>
                <a:cs typeface="Times New Roman"/>
              </a:rPr>
              <a:t>ÓN   </a:t>
            </a:r>
            <a:r>
              <a:rPr sz="800" spc="-54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   </a:t>
            </a:r>
            <a:r>
              <a:rPr sz="800" spc="17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LOS </a:t>
            </a:r>
            <a:r>
              <a:rPr sz="800" spc="171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TRABA</a:t>
            </a:r>
            <a:r>
              <a:rPr sz="800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OS  </a:t>
            </a:r>
            <a:r>
              <a:rPr sz="800" spc="18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OB</a:t>
            </a:r>
            <a:r>
              <a:rPr sz="800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ET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O  </a:t>
            </a:r>
            <a:r>
              <a:rPr sz="800" spc="9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  </a:t>
            </a:r>
            <a:r>
              <a:rPr sz="800" spc="10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ST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  </a:t>
            </a:r>
            <a:r>
              <a:rPr sz="800" spc="129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CONTRAT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O  </a:t>
            </a:r>
            <a:r>
              <a:rPr sz="800" spc="18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Y ORGAN</a:t>
            </a:r>
            <a:r>
              <a:rPr sz="800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Z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Ó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N</a:t>
            </a:r>
            <a:r>
              <a:rPr sz="800" spc="-20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Y</a:t>
            </a:r>
            <a:r>
              <a:rPr sz="800" spc="123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MANO</a:t>
            </a:r>
            <a:r>
              <a:rPr sz="800" spc="3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-19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OBRA</a:t>
            </a:r>
            <a:r>
              <a:rPr sz="800" spc="62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SP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EC</a:t>
            </a:r>
            <a:r>
              <a:rPr sz="800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ALI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Z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ADA</a:t>
            </a:r>
            <a:r>
              <a:rPr sz="800" spc="89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PARA</a:t>
            </a:r>
            <a:r>
              <a:rPr sz="800" spc="107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LLO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782116" y="3920160"/>
            <a:ext cx="2217244" cy="1282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5"/>
              </a:spcBef>
            </a:pP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CUEN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TA  </a:t>
            </a:r>
            <a:r>
              <a:rPr sz="800" spc="52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AD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ÁS </a:t>
            </a:r>
            <a:r>
              <a:rPr sz="800" spc="189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CO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N  </a:t>
            </a:r>
            <a:r>
              <a:rPr sz="800" spc="55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LA  </a:t>
            </a:r>
            <a:r>
              <a:rPr sz="800" spc="150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ECN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OLO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G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Í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6D6D70"/>
                </a:solidFill>
                <a:latin typeface="Times New Roman"/>
                <a:cs typeface="Times New Roman"/>
              </a:rPr>
              <a:t>,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360893" y="4094334"/>
            <a:ext cx="165805" cy="2298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9"/>
              </a:lnSpc>
              <a:spcBef>
                <a:spcPts val="87"/>
              </a:spcBef>
            </a:pPr>
            <a:r>
              <a:rPr sz="1600" spc="0" dirty="0" smtClean="0">
                <a:solidFill>
                  <a:srgbClr val="9082CC"/>
                </a:solidFill>
                <a:latin typeface="Times New Roman"/>
                <a:cs typeface="Times New Roman"/>
              </a:rPr>
              <a:t>/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71277" y="4270039"/>
            <a:ext cx="164663" cy="1206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5"/>
              </a:spcBef>
            </a:pPr>
            <a:r>
              <a:rPr sz="750" spc="0" dirty="0" smtClean="0">
                <a:solidFill>
                  <a:srgbClr val="454449"/>
                </a:solidFill>
                <a:latin typeface="Arial"/>
                <a:cs typeface="Arial"/>
              </a:rPr>
              <a:t>C.-</a:t>
            </a:r>
            <a:endParaRPr sz="7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16314" y="4386315"/>
            <a:ext cx="3439572" cy="1282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5"/>
              </a:spcBef>
            </a:pP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SE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  </a:t>
            </a:r>
            <a:r>
              <a:rPr sz="800" spc="106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 </a:t>
            </a:r>
            <a:r>
              <a:rPr sz="800" spc="173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NA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LIDAD  </a:t>
            </a:r>
            <a:r>
              <a:rPr sz="800" spc="-25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EX</a:t>
            </a:r>
            <a:r>
              <a:rPr sz="800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CAN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A </a:t>
            </a:r>
            <a:r>
              <a:rPr sz="800" spc="98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Y </a:t>
            </a:r>
            <a:r>
              <a:rPr sz="800" spc="74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CONV</a:t>
            </a:r>
            <a:r>
              <a:rPr sz="800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ENE</a:t>
            </a:r>
            <a:r>
              <a:rPr sz="800" spc="0" dirty="0" smtClean="0">
                <a:solidFill>
                  <a:srgbClr val="838089"/>
                </a:solidFill>
                <a:latin typeface="Times New Roman"/>
                <a:cs typeface="Times New Roman"/>
              </a:rPr>
              <a:t>, </a:t>
            </a:r>
            <a:r>
              <a:rPr sz="800" spc="94" dirty="0" smtClean="0">
                <a:solidFill>
                  <a:srgbClr val="83808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I  </a:t>
            </a:r>
            <a:r>
              <a:rPr sz="800" spc="157" dirty="0" smtClean="0">
                <a:solidFill>
                  <a:srgbClr val="2C2B3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LL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GAR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  </a:t>
            </a:r>
            <a:r>
              <a:rPr sz="800" spc="-25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A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85165" y="4386315"/>
            <a:ext cx="2220292" cy="1282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5"/>
              </a:spcBef>
            </a:pP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AMB</a:t>
            </a:r>
            <a:r>
              <a:rPr sz="800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 </a:t>
            </a:r>
            <a:r>
              <a:rPr sz="800" spc="150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 </a:t>
            </a:r>
            <a:r>
              <a:rPr sz="800" spc="90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NA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ON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ALID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D6D70"/>
                </a:solidFill>
                <a:latin typeface="Times New Roman"/>
                <a:cs typeface="Times New Roman"/>
              </a:rPr>
              <a:t>,  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EN  </a:t>
            </a:r>
            <a:r>
              <a:rPr sz="800" spc="81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EGU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IR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16314" y="4505139"/>
            <a:ext cx="5678537" cy="3628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796" indent="-6096" algn="just">
              <a:lnSpc>
                <a:spcPct val="96208"/>
              </a:lnSpc>
              <a:spcBef>
                <a:spcPts val="5"/>
              </a:spcBef>
            </a:pP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SID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RÁ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 </a:t>
            </a:r>
            <a:r>
              <a:rPr sz="800" spc="86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OMO </a:t>
            </a:r>
            <a:r>
              <a:rPr sz="800" spc="156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X</a:t>
            </a:r>
            <a:r>
              <a:rPr sz="800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O </a:t>
            </a:r>
            <a:r>
              <a:rPr sz="800" spc="131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POR </a:t>
            </a:r>
            <a:r>
              <a:rPr sz="800" spc="189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AN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TO </a:t>
            </a:r>
            <a:r>
              <a:rPr sz="800" spc="135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A </a:t>
            </a:r>
            <a:r>
              <a:rPr sz="800" spc="144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ST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 </a:t>
            </a:r>
            <a:r>
              <a:rPr sz="800" spc="169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TR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TO </a:t>
            </a:r>
            <a:r>
              <a:rPr sz="800" spc="138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SE </a:t>
            </a:r>
            <a:r>
              <a:rPr sz="800" spc="171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F</a:t>
            </a:r>
            <a:r>
              <a:rPr sz="800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RE  </a:t>
            </a:r>
            <a:r>
              <a:rPr sz="800" spc="19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Y  </a:t>
            </a:r>
            <a:r>
              <a:rPr sz="800" spc="121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A </a:t>
            </a:r>
            <a:r>
              <a:rPr sz="800" spc="94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O </a:t>
            </a:r>
            <a:r>
              <a:rPr sz="800" spc="184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fNVO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AR </a:t>
            </a:r>
            <a:r>
              <a:rPr sz="800" spc="137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LA PROT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ECC</a:t>
            </a:r>
            <a:r>
              <a:rPr sz="800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Ó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N   </a:t>
            </a:r>
            <a:r>
              <a:rPr sz="800" spc="148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DE  </a:t>
            </a:r>
            <a:r>
              <a:rPr sz="800" spc="25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NGU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N </a:t>
            </a:r>
            <a:r>
              <a:rPr sz="800" spc="148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GOB</a:t>
            </a:r>
            <a:r>
              <a:rPr sz="800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RNO  </a:t>
            </a:r>
            <a:r>
              <a:rPr sz="800" spc="25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XTRANJ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RO</a:t>
            </a:r>
            <a:r>
              <a:rPr sz="800" spc="0" dirty="0" smtClean="0">
                <a:solidFill>
                  <a:srgbClr val="6D6D70"/>
                </a:solidFill>
                <a:latin typeface="Times New Roman"/>
                <a:cs typeface="Times New Roman"/>
              </a:rPr>
              <a:t>,  </a:t>
            </a:r>
            <a:r>
              <a:rPr sz="800" spc="114" dirty="0" smtClean="0">
                <a:solidFill>
                  <a:srgbClr val="6D6D7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BAJO </a:t>
            </a:r>
            <a:r>
              <a:rPr sz="800" spc="183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NA </a:t>
            </a:r>
            <a:r>
              <a:rPr sz="800" spc="142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  </a:t>
            </a:r>
            <a:r>
              <a:rPr sz="800" spc="125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PERD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6D6D70"/>
                </a:solidFill>
                <a:latin typeface="Times New Roman"/>
                <a:cs typeface="Times New Roman"/>
              </a:rPr>
              <a:t>,  </a:t>
            </a:r>
            <a:r>
              <a:rPr sz="800" spc="25" dirty="0" smtClean="0">
                <a:solidFill>
                  <a:srgbClr val="6D6D7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N  </a:t>
            </a:r>
            <a:r>
              <a:rPr sz="800" spc="121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BEN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EF</a:t>
            </a:r>
            <a:r>
              <a:rPr sz="800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O   DE </a:t>
            </a:r>
            <a:r>
              <a:rPr sz="800" spc="140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LA  </a:t>
            </a:r>
            <a:r>
              <a:rPr sz="800" spc="71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NA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ÓN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EX</a:t>
            </a:r>
            <a:r>
              <a:rPr sz="800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CANA</a:t>
            </a:r>
            <a:r>
              <a:rPr sz="800" spc="0" dirty="0" smtClean="0">
                <a:solidFill>
                  <a:srgbClr val="838089"/>
                </a:solidFill>
                <a:latin typeface="Times New Roman"/>
                <a:cs typeface="Times New Roman"/>
              </a:rPr>
              <a:t>,</a:t>
            </a:r>
            <a:r>
              <a:rPr sz="800" spc="88" dirty="0" smtClean="0">
                <a:solidFill>
                  <a:srgbClr val="83808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TO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DO</a:t>
            </a:r>
            <a:r>
              <a:rPr sz="800" spc="61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RE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HO</a:t>
            </a:r>
            <a:r>
              <a:rPr sz="800" spc="26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RIVAD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O</a:t>
            </a:r>
            <a:r>
              <a:rPr sz="800" spc="-26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5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TE</a:t>
            </a:r>
            <a:r>
              <a:rPr sz="800" spc="78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CON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TRATO</a:t>
            </a:r>
            <a:r>
              <a:rPr sz="800" spc="0" dirty="0" smtClean="0">
                <a:solidFill>
                  <a:srgbClr val="0E0E12"/>
                </a:solidFill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83470" y="4978947"/>
            <a:ext cx="158186" cy="1181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35"/>
              </a:spcBef>
            </a:pPr>
            <a:r>
              <a:rPr sz="700" b="1" dirty="0" smtClean="0">
                <a:solidFill>
                  <a:srgbClr val="2C2B30"/>
                </a:solidFill>
                <a:latin typeface="Arial"/>
                <a:cs typeface="Arial"/>
              </a:rPr>
              <a:t>D</a:t>
            </a:r>
            <a:r>
              <a:rPr sz="700" b="1" dirty="0" smtClean="0">
                <a:solidFill>
                  <a:srgbClr val="454449"/>
                </a:solidFill>
                <a:latin typeface="Arial"/>
                <a:cs typeface="Arial"/>
              </a:rPr>
              <a:t>.-</a:t>
            </a:r>
            <a:endParaRPr sz="7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22411" y="5093165"/>
            <a:ext cx="5681585" cy="2379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748" indent="-3048">
              <a:lnSpc>
                <a:spcPts val="860"/>
              </a:lnSpc>
              <a:spcBef>
                <a:spcPts val="103"/>
              </a:spcBef>
            </a:pP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QUE </a:t>
            </a:r>
            <a:r>
              <a:rPr sz="800" spc="40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ENE  </a:t>
            </a:r>
            <a:r>
              <a:rPr sz="800" spc="35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STABL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ID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O </a:t>
            </a:r>
            <a:r>
              <a:rPr sz="800" spc="123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SU</a:t>
            </a:r>
            <a:r>
              <a:rPr sz="800" spc="103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ILIO</a:t>
            </a:r>
            <a:r>
              <a:rPr sz="800" spc="26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F</a:t>
            </a:r>
            <a:r>
              <a:rPr sz="800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CA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  </a:t>
            </a:r>
            <a:r>
              <a:rPr sz="800" spc="79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EN:</a:t>
            </a:r>
            <a:r>
              <a:rPr sz="800" spc="96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AV</a:t>
            </a:r>
            <a:r>
              <a:rPr sz="750" b="1" spc="118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OLI</a:t>
            </a:r>
            <a:r>
              <a:rPr sz="750" b="1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VA</a:t>
            </a:r>
            <a:r>
              <a:rPr sz="750" b="1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R </a:t>
            </a:r>
            <a:r>
              <a:rPr sz="750" b="1" spc="46" dirty="0" smtClean="0">
                <a:solidFill>
                  <a:srgbClr val="2C2B3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No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.</a:t>
            </a:r>
            <a:r>
              <a:rPr sz="800" spc="62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27,</a:t>
            </a:r>
            <a:r>
              <a:rPr sz="750" b="1" spc="119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C</a:t>
            </a:r>
            <a:r>
              <a:rPr sz="750" b="1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O</a:t>
            </a:r>
            <a:r>
              <a:rPr sz="750" b="1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L.</a:t>
            </a:r>
            <a:r>
              <a:rPr sz="750" b="1" spc="183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GO</a:t>
            </a:r>
            <a:r>
              <a:rPr sz="750" b="1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NZALEZ</a:t>
            </a:r>
            <a:r>
              <a:rPr sz="750" b="1" spc="73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O</a:t>
            </a:r>
            <a:r>
              <a:rPr sz="750" b="1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R</a:t>
            </a:r>
            <a:r>
              <a:rPr sz="750" b="1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TEGA,  </a:t>
            </a:r>
            <a:r>
              <a:rPr sz="750" b="1" spc="152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F</a:t>
            </a:r>
            <a:r>
              <a:rPr sz="750" b="1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R</a:t>
            </a:r>
            <a:r>
              <a:rPr sz="750" b="1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ESN</a:t>
            </a:r>
            <a:r>
              <a:rPr sz="750" b="1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I</a:t>
            </a:r>
            <a:r>
              <a:rPr sz="750" b="1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LL</a:t>
            </a:r>
            <a:r>
              <a:rPr sz="750" b="1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O</a:t>
            </a:r>
            <a:r>
              <a:rPr sz="750" b="1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, </a:t>
            </a:r>
            <a:r>
              <a:rPr sz="750" b="1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ZACATECAS,  </a:t>
            </a:r>
            <a:r>
              <a:rPr sz="750" b="1" spc="119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MI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O</a:t>
            </a:r>
            <a:r>
              <a:rPr sz="800" spc="39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QU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 </a:t>
            </a:r>
            <a:r>
              <a:rPr sz="800" spc="181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69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SEÑ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ALA </a:t>
            </a:r>
            <a:r>
              <a:rPr sz="800" spc="7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PAR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A</a:t>
            </a:r>
            <a:r>
              <a:rPr sz="800" spc="49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ODO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S</a:t>
            </a:r>
            <a:r>
              <a:rPr sz="800" spc="43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LOS</a:t>
            </a:r>
            <a:r>
              <a:rPr sz="800" spc="137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F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fN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S </a:t>
            </a:r>
            <a:r>
              <a:rPr sz="800" spc="-89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Y</a:t>
            </a:r>
            <a:r>
              <a:rPr sz="800" spc="144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EFEC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S</a:t>
            </a:r>
            <a:r>
              <a:rPr sz="800" spc="-6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EG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AL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ES</a:t>
            </a:r>
            <a:r>
              <a:rPr sz="800" spc="143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DE</a:t>
            </a:r>
            <a:r>
              <a:rPr sz="800" spc="5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EST</a:t>
            </a:r>
            <a:r>
              <a:rPr sz="800" spc="0" dirty="0" smtClean="0">
                <a:solidFill>
                  <a:srgbClr val="6D6D70"/>
                </a:solidFill>
                <a:latin typeface="Times New Roman"/>
                <a:cs typeface="Times New Roman"/>
              </a:rPr>
              <a:t>E</a:t>
            </a:r>
            <a:r>
              <a:rPr sz="800" spc="103" dirty="0" smtClean="0">
                <a:solidFill>
                  <a:srgbClr val="6D6D7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TRAT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O.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86518" y="5428309"/>
            <a:ext cx="156662" cy="1282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5"/>
              </a:spcBef>
            </a:pPr>
            <a:r>
              <a:rPr sz="800" b="1" dirty="0" smtClean="0">
                <a:solidFill>
                  <a:srgbClr val="454449"/>
                </a:solidFill>
                <a:latin typeface="Times New Roman"/>
                <a:cs typeface="Times New Roman"/>
              </a:rPr>
              <a:t>E</a:t>
            </a:r>
            <a:r>
              <a:rPr sz="800" b="1" dirty="0" smtClean="0">
                <a:solidFill>
                  <a:srgbClr val="57545B"/>
                </a:solidFill>
                <a:latin typeface="Times New Roman"/>
                <a:cs typeface="Times New Roman"/>
              </a:rPr>
              <a:t>.</a:t>
            </a:r>
            <a:r>
              <a:rPr sz="800" b="1" dirty="0" smtClean="0">
                <a:solidFill>
                  <a:srgbClr val="454449"/>
                </a:solidFill>
                <a:latin typeface="Times New Roman"/>
                <a:cs typeface="Times New Roman"/>
              </a:rPr>
              <a:t>-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25459" y="5553227"/>
            <a:ext cx="5684633" cy="10544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748" indent="-3048" algn="just">
              <a:lnSpc>
                <a:spcPct val="94962"/>
              </a:lnSpc>
              <a:spcBef>
                <a:spcPts val="10"/>
              </a:spcBef>
            </a:pP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QUE</a:t>
            </a:r>
            <a:r>
              <a:rPr sz="800" spc="190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ONO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CE </a:t>
            </a:r>
            <a:r>
              <a:rPr sz="800" spc="43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EL</a:t>
            </a:r>
            <a:r>
              <a:rPr sz="800" spc="64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NTEN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IDO</a:t>
            </a:r>
            <a:r>
              <a:rPr sz="800" spc="78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Y </a:t>
            </a:r>
            <a:r>
              <a:rPr sz="800" spc="23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LOS</a:t>
            </a:r>
            <a:r>
              <a:rPr sz="800" spc="-9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QU</a:t>
            </a:r>
            <a:r>
              <a:rPr sz="800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OS</a:t>
            </a:r>
            <a:r>
              <a:rPr sz="800" spc="151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Q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UE </a:t>
            </a:r>
            <a:r>
              <a:rPr sz="800" spc="38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ESTABL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ECEN </a:t>
            </a:r>
            <a:r>
              <a:rPr sz="800" spc="188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LA </a:t>
            </a:r>
            <a:r>
              <a:rPr sz="800" spc="153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LEY </a:t>
            </a:r>
            <a:r>
              <a:rPr sz="750" b="1" spc="186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D</a:t>
            </a:r>
            <a:r>
              <a:rPr sz="750" b="1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E </a:t>
            </a:r>
            <a:r>
              <a:rPr sz="750" b="1" spc="70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OBR</a:t>
            </a:r>
            <a:r>
              <a:rPr sz="750" b="1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AS </a:t>
            </a:r>
            <a:r>
              <a:rPr sz="750" b="1" spc="53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P</a:t>
            </a:r>
            <a:r>
              <a:rPr sz="750" b="1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Ú</a:t>
            </a:r>
            <a:r>
              <a:rPr sz="750" b="1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BLI</a:t>
            </a:r>
            <a:r>
              <a:rPr sz="750" b="1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CAS </a:t>
            </a:r>
            <a:r>
              <a:rPr sz="750" b="1" spc="64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Y</a:t>
            </a:r>
            <a:r>
              <a:rPr sz="750" b="1" spc="37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SE</a:t>
            </a:r>
            <a:r>
              <a:rPr sz="750" b="1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R</a:t>
            </a:r>
            <a:r>
              <a:rPr sz="750" b="1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V</a:t>
            </a:r>
            <a:r>
              <a:rPr sz="750" b="1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I</a:t>
            </a:r>
            <a:r>
              <a:rPr sz="750" b="1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C</a:t>
            </a:r>
            <a:r>
              <a:rPr sz="750" b="1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IO</a:t>
            </a:r>
            <a:r>
              <a:rPr sz="750" b="1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S </a:t>
            </a:r>
            <a:r>
              <a:rPr sz="750" b="1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R</a:t>
            </a:r>
            <a:r>
              <a:rPr sz="750" b="1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E</a:t>
            </a:r>
            <a:r>
              <a:rPr sz="750" b="1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L</a:t>
            </a:r>
            <a:r>
              <a:rPr sz="750" b="1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AC</a:t>
            </a:r>
            <a:r>
              <a:rPr sz="750" b="1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IO</a:t>
            </a:r>
            <a:r>
              <a:rPr sz="750" b="1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NA</a:t>
            </a:r>
            <a:r>
              <a:rPr sz="750" b="1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DO</a:t>
            </a:r>
            <a:r>
              <a:rPr sz="750" b="1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S</a:t>
            </a:r>
            <a:r>
              <a:rPr sz="750" b="1" spc="127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CON </a:t>
            </a:r>
            <a:r>
              <a:rPr sz="750" b="1" spc="24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LAS</a:t>
            </a:r>
            <a:r>
              <a:rPr sz="750" b="1" spc="127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M</a:t>
            </a:r>
            <a:r>
              <a:rPr sz="750" b="1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I</a:t>
            </a:r>
            <a:r>
              <a:rPr sz="750" b="1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SMAS     </a:t>
            </a:r>
            <a:r>
              <a:rPr sz="750" b="1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P</a:t>
            </a:r>
            <a:r>
              <a:rPr sz="750" b="1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A</a:t>
            </a:r>
            <a:r>
              <a:rPr sz="750" b="1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RA  </a:t>
            </a:r>
            <a:r>
              <a:rPr sz="750" b="1" spc="62" dirty="0" smtClean="0">
                <a:solidFill>
                  <a:srgbClr val="2C2B30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EL </a:t>
            </a:r>
            <a:r>
              <a:rPr sz="750" b="1" spc="164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ESTA</a:t>
            </a:r>
            <a:r>
              <a:rPr sz="750" b="1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DO </a:t>
            </a:r>
            <a:r>
              <a:rPr sz="750" b="1" spc="38" dirty="0" smtClean="0">
                <a:solidFill>
                  <a:srgbClr val="2C2B30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D</a:t>
            </a:r>
            <a:r>
              <a:rPr sz="750" b="1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E </a:t>
            </a:r>
            <a:r>
              <a:rPr sz="750" b="1" spc="144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ZACATECAS  </a:t>
            </a:r>
            <a:r>
              <a:rPr sz="750" b="1" spc="40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Y </a:t>
            </a:r>
            <a:r>
              <a:rPr sz="750" b="1" spc="121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SU  </a:t>
            </a:r>
            <a:r>
              <a:rPr sz="750" b="1" spc="21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R</a:t>
            </a:r>
            <a:r>
              <a:rPr sz="750" b="1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EGLAM</a:t>
            </a:r>
            <a:r>
              <a:rPr sz="750" b="1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750" b="1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NTO,</a:t>
            </a:r>
            <a:r>
              <a:rPr sz="750" b="1" spc="125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MISM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O</a:t>
            </a:r>
            <a:r>
              <a:rPr sz="800" spc="117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LAS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RE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G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LA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S</a:t>
            </a:r>
            <a:r>
              <a:rPr sz="800" spc="92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G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ENE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RA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LES </a:t>
            </a:r>
            <a:r>
              <a:rPr sz="800" spc="91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176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LA </a:t>
            </a:r>
            <a:r>
              <a:rPr sz="800" spc="60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TR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AC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Ó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N </a:t>
            </a:r>
            <a:r>
              <a:rPr sz="800" spc="1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Y </a:t>
            </a:r>
            <a:r>
              <a:rPr sz="800" spc="129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IÓ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N </a:t>
            </a:r>
            <a:r>
              <a:rPr sz="800" spc="111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 </a:t>
            </a:r>
            <a:r>
              <a:rPr sz="800" spc="24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OBRA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S 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PUBLI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AS </a:t>
            </a:r>
            <a:r>
              <a:rPr sz="800" spc="61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Y </a:t>
            </a:r>
            <a:r>
              <a:rPr sz="800" spc="115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LA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S  </a:t>
            </a:r>
            <a:r>
              <a:rPr sz="800" spc="33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D6D70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AS</a:t>
            </a:r>
            <a:r>
              <a:rPr sz="800" spc="158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DI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OS</a:t>
            </a:r>
            <a:r>
              <a:rPr sz="800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ONES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ADM</a:t>
            </a:r>
            <a:r>
              <a:rPr sz="800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STR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TIVA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S </a:t>
            </a:r>
            <a:r>
              <a:rPr sz="800" spc="19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XP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DA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S  EN </a:t>
            </a:r>
            <a:r>
              <a:rPr sz="800" spc="7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ES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TA </a:t>
            </a:r>
            <a:r>
              <a:rPr sz="800" spc="61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MAT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,  </a:t>
            </a:r>
            <a:r>
              <a:rPr sz="800" spc="35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PARA </a:t>
            </a:r>
            <a:r>
              <a:rPr sz="800" spc="95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LAS </a:t>
            </a:r>
            <a:r>
              <a:rPr sz="800" spc="25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NDEN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S </a:t>
            </a:r>
            <a:r>
              <a:rPr sz="800" spc="25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Y </a:t>
            </a:r>
            <a:r>
              <a:rPr sz="800" spc="112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NT</a:t>
            </a:r>
            <a:r>
              <a:rPr sz="800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DAD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S  D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 </a:t>
            </a:r>
            <a:r>
              <a:rPr sz="800" spc="53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LA ADM</a:t>
            </a:r>
            <a:r>
              <a:rPr sz="800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STR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AC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Ó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N</a:t>
            </a:r>
            <a:r>
              <a:rPr sz="800" spc="163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BLI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CA </a:t>
            </a:r>
            <a:r>
              <a:rPr sz="800" spc="52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ES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TAL </a:t>
            </a:r>
            <a:r>
              <a:rPr sz="800" spc="2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Y</a:t>
            </a:r>
            <a:r>
              <a:rPr sz="800" spc="127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APLI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ABL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ES</a:t>
            </a:r>
            <a:r>
              <a:rPr sz="800" spc="123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A </a:t>
            </a:r>
            <a:r>
              <a:rPr sz="800" spc="2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S </a:t>
            </a:r>
            <a:r>
              <a:rPr sz="800" spc="58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MU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PIOS</a:t>
            </a:r>
            <a:r>
              <a:rPr sz="800" spc="0" dirty="0" smtClean="0">
                <a:solidFill>
                  <a:srgbClr val="838089"/>
                </a:solidFill>
                <a:latin typeface="Times New Roman"/>
                <a:cs typeface="Times New Roman"/>
              </a:rPr>
              <a:t>,  </a:t>
            </a:r>
            <a:r>
              <a:rPr sz="800" spc="129" dirty="0" smtClean="0">
                <a:solidFill>
                  <a:srgbClr val="83808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 </a:t>
            </a:r>
            <a:r>
              <a:rPr sz="800" spc="6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EN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ID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O  </a:t>
            </a:r>
            <a:r>
              <a:rPr sz="800" spc="0" dirty="0" smtClean="0">
                <a:solidFill>
                  <a:srgbClr val="616652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 </a:t>
            </a:r>
            <a:r>
              <a:rPr sz="800" spc="61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LO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S</a:t>
            </a:r>
            <a:r>
              <a:rPr sz="800" spc="108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AN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EX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OS</a:t>
            </a:r>
            <a:r>
              <a:rPr sz="800" spc="111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QUE</a:t>
            </a:r>
            <a:r>
              <a:rPr sz="800" spc="0" dirty="0" smtClean="0">
                <a:solidFill>
                  <a:srgbClr val="838089"/>
                </a:solidFill>
                <a:latin typeface="Times New Roman"/>
                <a:cs typeface="Times New Roman"/>
              </a:rPr>
              <a:t>,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DEB</a:t>
            </a:r>
            <a:r>
              <a:rPr sz="800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DAM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ENTE   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F</a:t>
            </a:r>
            <a:r>
              <a:rPr sz="800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RMADOS  </a:t>
            </a:r>
            <a:r>
              <a:rPr sz="800" spc="163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POR   </a:t>
            </a:r>
            <a:r>
              <a:rPr sz="800" spc="24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LA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S   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PART</a:t>
            </a:r>
            <a:r>
              <a:rPr sz="800" spc="0" dirty="0" smtClean="0">
                <a:solidFill>
                  <a:srgbClr val="6D6D70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838089"/>
                </a:solidFill>
                <a:latin typeface="Times New Roman"/>
                <a:cs typeface="Times New Roman"/>
              </a:rPr>
              <a:t>,   </a:t>
            </a:r>
            <a:r>
              <a:rPr sz="800" spc="144" dirty="0" smtClean="0">
                <a:solidFill>
                  <a:srgbClr val="83808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TEGRAN  </a:t>
            </a:r>
            <a:r>
              <a:rPr sz="800" spc="163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  </a:t>
            </a:r>
            <a:r>
              <a:rPr sz="800" spc="130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PR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ESE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NT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  </a:t>
            </a:r>
            <a:r>
              <a:rPr sz="800" spc="62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TR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TO</a:t>
            </a:r>
            <a:r>
              <a:rPr sz="800" spc="0" dirty="0" smtClean="0">
                <a:solidFill>
                  <a:srgbClr val="6D6D70"/>
                </a:solidFill>
                <a:latin typeface="Times New Roman"/>
                <a:cs typeface="Times New Roman"/>
              </a:rPr>
              <a:t>,  </a:t>
            </a:r>
            <a:r>
              <a:rPr sz="800" spc="49" dirty="0" smtClean="0">
                <a:solidFill>
                  <a:srgbClr val="6D6D7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777F62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NS</a:t>
            </a:r>
            <a:r>
              <a:rPr sz="800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TE  </a:t>
            </a:r>
            <a:r>
              <a:rPr sz="800" spc="91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N   </a:t>
            </a:r>
            <a:r>
              <a:rPr sz="800" spc="55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A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Ó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N</a:t>
            </a:r>
            <a:r>
              <a:rPr sz="800" spc="134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PORMENOR</a:t>
            </a:r>
            <a:r>
              <a:rPr sz="800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Z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AD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A</a:t>
            </a:r>
            <a:r>
              <a:rPr sz="800" spc="134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DE</a:t>
            </a:r>
            <a:r>
              <a:rPr sz="800" spc="50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LA</a:t>
            </a:r>
            <a:r>
              <a:rPr sz="800" spc="110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B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RA</a:t>
            </a:r>
            <a:r>
              <a:rPr sz="800" spc="0" dirty="0" smtClean="0">
                <a:solidFill>
                  <a:srgbClr val="6D6D70"/>
                </a:solidFill>
                <a:latin typeface="Times New Roman"/>
                <a:cs typeface="Times New Roman"/>
              </a:rPr>
              <a:t>,</a:t>
            </a:r>
            <a:r>
              <a:rPr sz="800" spc="54" dirty="0" smtClean="0">
                <a:solidFill>
                  <a:srgbClr val="6D6D7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PROYE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TOS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,</a:t>
            </a:r>
            <a:r>
              <a:rPr sz="800" spc="134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PLANO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838089"/>
                </a:solidFill>
                <a:latin typeface="Times New Roman"/>
                <a:cs typeface="Times New Roman"/>
              </a:rPr>
              <a:t>,</a:t>
            </a:r>
            <a:r>
              <a:rPr sz="800" spc="150" dirty="0" smtClean="0">
                <a:solidFill>
                  <a:srgbClr val="83808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ESP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IFI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ON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ES</a:t>
            </a:r>
            <a:r>
              <a:rPr sz="800" spc="0" dirty="0" smtClean="0">
                <a:solidFill>
                  <a:srgbClr val="91987B"/>
                </a:solidFill>
                <a:latin typeface="Times New Roman"/>
                <a:cs typeface="Times New Roman"/>
              </a:rPr>
              <a:t>,</a:t>
            </a:r>
            <a:r>
              <a:rPr sz="800" spc="109" dirty="0" smtClean="0">
                <a:solidFill>
                  <a:srgbClr val="91987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PRO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G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RAMAS Y </a:t>
            </a:r>
            <a:r>
              <a:rPr sz="800" spc="2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LOS PR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SUPU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STOS</a:t>
            </a:r>
            <a:r>
              <a:rPr sz="800" spc="102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CO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RR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ES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PO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EN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838089"/>
                </a:solidFill>
                <a:latin typeface="Times New Roman"/>
                <a:cs typeface="Times New Roman"/>
              </a:rPr>
              <a:t>,</a:t>
            </a:r>
            <a:r>
              <a:rPr sz="800" spc="56" dirty="0" smtClean="0">
                <a:solidFill>
                  <a:srgbClr val="83808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SI</a:t>
            </a:r>
            <a:r>
              <a:rPr sz="800" spc="55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CO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MO</a:t>
            </a:r>
            <a:r>
              <a:rPr sz="800" spc="71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S</a:t>
            </a:r>
            <a:r>
              <a:rPr sz="800" spc="175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MAS NORM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S</a:t>
            </a:r>
            <a:r>
              <a:rPr sz="800" spc="134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Q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UE</a:t>
            </a:r>
            <a:r>
              <a:rPr sz="800" spc="103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REGUL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AN</a:t>
            </a:r>
            <a:r>
              <a:rPr sz="800" spc="73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616652"/>
                </a:solidFill>
                <a:latin typeface="Times New Roman"/>
                <a:cs typeface="Times New Roman"/>
              </a:rPr>
              <a:t>A</a:t>
            </a:r>
            <a:r>
              <a:rPr sz="800" spc="173" dirty="0" smtClean="0">
                <a:solidFill>
                  <a:srgbClr val="61665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Ó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N</a:t>
            </a:r>
            <a:r>
              <a:rPr sz="800" spc="147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62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LOS TRABAJOS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.</a:t>
            </a:r>
            <a:endParaRPr sz="8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92615" y="6714044"/>
            <a:ext cx="150565" cy="1282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5"/>
              </a:spcBef>
            </a:pPr>
            <a:r>
              <a:rPr sz="800" b="1" dirty="0" smtClean="0">
                <a:solidFill>
                  <a:srgbClr val="454449"/>
                </a:solidFill>
                <a:latin typeface="Times New Roman"/>
                <a:cs typeface="Times New Roman"/>
              </a:rPr>
              <a:t>F</a:t>
            </a:r>
            <a:r>
              <a:rPr sz="800" b="1" dirty="0" smtClean="0">
                <a:solidFill>
                  <a:srgbClr val="57545B"/>
                </a:solidFill>
                <a:latin typeface="Times New Roman"/>
                <a:cs typeface="Times New Roman"/>
              </a:rPr>
              <a:t>.</a:t>
            </a:r>
            <a:r>
              <a:rPr sz="800" b="1" dirty="0" smtClean="0">
                <a:solidFill>
                  <a:srgbClr val="2C2B30"/>
                </a:solidFill>
                <a:latin typeface="Times New Roman"/>
                <a:cs typeface="Times New Roman"/>
              </a:rPr>
              <a:t>-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31555" y="6842009"/>
            <a:ext cx="5678537" cy="24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90"/>
              </a:lnSpc>
              <a:spcBef>
                <a:spcPts val="84"/>
              </a:spcBef>
            </a:pP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QU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25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HA</a:t>
            </a:r>
            <a:r>
              <a:rPr sz="800" spc="128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NSP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ECC</a:t>
            </a:r>
            <a:r>
              <a:rPr sz="800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ON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AD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O </a:t>
            </a:r>
            <a:r>
              <a:rPr sz="800" spc="-89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DEBIDAMEN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TE </a:t>
            </a:r>
            <a:r>
              <a:rPr sz="800" spc="119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</a:t>
            </a:r>
            <a:r>
              <a:rPr sz="800" spc="80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SI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IO</a:t>
            </a:r>
            <a:r>
              <a:rPr sz="800" spc="141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 </a:t>
            </a:r>
            <a:r>
              <a:rPr sz="800" spc="2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LA</a:t>
            </a:r>
            <a:r>
              <a:rPr sz="800" spc="105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OBRA</a:t>
            </a:r>
            <a:r>
              <a:rPr sz="800" spc="21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BJ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TO</a:t>
            </a:r>
            <a:r>
              <a:rPr sz="800" spc="49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5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ST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105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CONTRAT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6D6D70"/>
                </a:solidFill>
                <a:latin typeface="Times New Roman"/>
                <a:cs typeface="Times New Roman"/>
              </a:rPr>
              <a:t>,</a:t>
            </a:r>
            <a:r>
              <a:rPr sz="800" spc="47" dirty="0" smtClean="0">
                <a:solidFill>
                  <a:srgbClr val="6D6D7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A</a:t>
            </a:r>
            <a:r>
              <a:rPr sz="800" spc="34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F</a:t>
            </a:r>
            <a:r>
              <a:rPr sz="800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N 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DE</a:t>
            </a:r>
            <a:r>
              <a:rPr sz="800" spc="121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ONS</a:t>
            </a:r>
            <a:r>
              <a:rPr sz="800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RAR TODOS</a:t>
            </a:r>
            <a:r>
              <a:rPr sz="800" spc="-4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LOS</a:t>
            </a:r>
            <a:r>
              <a:rPr sz="800" spc="135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F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S</a:t>
            </a:r>
            <a:r>
              <a:rPr sz="800" spc="89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QUE</a:t>
            </a:r>
            <a:r>
              <a:rPr sz="800" spc="45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INT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RVI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ENE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N </a:t>
            </a:r>
            <a:r>
              <a:rPr sz="800" spc="135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N</a:t>
            </a:r>
            <a:r>
              <a:rPr sz="800" spc="50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U</a:t>
            </a:r>
            <a:r>
              <a:rPr sz="800" spc="88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UC</a:t>
            </a:r>
            <a:r>
              <a:rPr sz="800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Ó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N.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92615" y="7177134"/>
            <a:ext cx="169426" cy="1320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30"/>
              </a:spcBef>
            </a:pPr>
            <a:r>
              <a:rPr sz="800" b="1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G</a:t>
            </a:r>
            <a:r>
              <a:rPr sz="800" b="1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.-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37652" y="7308164"/>
            <a:ext cx="5675488" cy="2379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748" indent="-3048">
              <a:lnSpc>
                <a:spcPts val="860"/>
              </a:lnSpc>
              <a:spcBef>
                <a:spcPts val="103"/>
              </a:spcBef>
            </a:pP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Q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70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EN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A</a:t>
            </a:r>
            <a:r>
              <a:rPr sz="800" spc="75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N</a:t>
            </a:r>
            <a:r>
              <a:rPr sz="800" spc="166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LOS </a:t>
            </a:r>
            <a:r>
              <a:rPr sz="800" spc="55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GU</a:t>
            </a:r>
            <a:r>
              <a:rPr sz="800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D6D70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NT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S </a:t>
            </a:r>
            <a:r>
              <a:rPr sz="800" spc="-14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EG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ISTR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S</a:t>
            </a:r>
            <a:r>
              <a:rPr sz="800" spc="62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ORIGfNAL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S </a:t>
            </a:r>
            <a:r>
              <a:rPr sz="800" spc="-14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CO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MPULS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ÁN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DOLOS</a:t>
            </a:r>
            <a:r>
              <a:rPr sz="800" spc="98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Y</a:t>
            </a:r>
            <a:r>
              <a:rPr sz="800" spc="84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OT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ÁN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DO</a:t>
            </a:r>
            <a:r>
              <a:rPr sz="800" spc="125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ON</a:t>
            </a:r>
            <a:r>
              <a:rPr sz="800" spc="141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LAS </a:t>
            </a:r>
            <a:r>
              <a:rPr sz="800" spc="6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OPIAS FOT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OS</a:t>
            </a:r>
            <a:r>
              <a:rPr sz="800" spc="47" dirty="0" smtClean="0">
                <a:solidFill>
                  <a:srgbClr val="57545B"/>
                </a:solidFill>
                <a:latin typeface="Times New Roman"/>
                <a:cs typeface="Times New Roman"/>
              </a:rPr>
              <a:t>T</a:t>
            </a:r>
            <a:r>
              <a:rPr sz="800" spc="47" dirty="0" smtClean="0">
                <a:solidFill>
                  <a:srgbClr val="454449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CA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S</a:t>
            </a:r>
            <a:r>
              <a:rPr sz="800" spc="168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6D6D70"/>
                </a:solidFill>
                <a:latin typeface="Times New Roman"/>
                <a:cs typeface="Times New Roman"/>
              </a:rPr>
              <a:t>: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40700" y="7658542"/>
            <a:ext cx="3032700" cy="4816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748" marR="313964" indent="-3048">
              <a:lnSpc>
                <a:spcPts val="910"/>
              </a:lnSpc>
              <a:spcBef>
                <a:spcPts val="65"/>
              </a:spcBef>
            </a:pP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EDULA</a:t>
            </a:r>
            <a:r>
              <a:rPr sz="800" spc="-27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107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GIS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RO</a:t>
            </a:r>
            <a:r>
              <a:rPr sz="800" spc="5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F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DERAL</a:t>
            </a:r>
            <a:r>
              <a:rPr sz="800" spc="64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-21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CON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RI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B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YE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: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RE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G</a:t>
            </a:r>
            <a:r>
              <a:rPr sz="800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STRO</a:t>
            </a:r>
            <a:r>
              <a:rPr sz="800" spc="-44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PATRONAL</a:t>
            </a:r>
            <a:r>
              <a:rPr sz="800" spc="64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156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</a:t>
            </a:r>
            <a:r>
              <a:rPr sz="800" spc="55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!.M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.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6D6D70"/>
                </a:solidFill>
                <a:latin typeface="Times New Roman"/>
                <a:cs typeface="Times New Roman"/>
              </a:rPr>
              <a:t>.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S.:</a:t>
            </a:r>
            <a:endParaRPr sz="800" dirty="0">
              <a:latin typeface="Times New Roman"/>
              <a:cs typeface="Times New Roman"/>
            </a:endParaRPr>
          </a:p>
          <a:p>
            <a:pPr marL="18796">
              <a:lnSpc>
                <a:spcPct val="97454"/>
              </a:lnSpc>
            </a:pP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G</a:t>
            </a:r>
            <a:r>
              <a:rPr sz="800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STRO </a:t>
            </a:r>
            <a:r>
              <a:rPr sz="800" spc="75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N</a:t>
            </a:r>
            <a:r>
              <a:rPr sz="800" spc="124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</a:t>
            </a:r>
            <a:r>
              <a:rPr sz="800" spc="91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PADRÓN </a:t>
            </a:r>
            <a:r>
              <a:rPr sz="800" spc="89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DE</a:t>
            </a:r>
            <a:r>
              <a:rPr sz="800" spc="-19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TR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TISTAS</a:t>
            </a:r>
            <a:r>
              <a:rPr sz="800" spc="14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DEL</a:t>
            </a:r>
            <a:r>
              <a:rPr sz="800" spc="-5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DO: REG</a:t>
            </a:r>
            <a:r>
              <a:rPr sz="800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STRO</a:t>
            </a:r>
            <a:r>
              <a:rPr sz="800" spc="-39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EN</a:t>
            </a:r>
            <a:r>
              <a:rPr sz="800" spc="98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</a:t>
            </a:r>
            <a:r>
              <a:rPr sz="800" spc="90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PADRÓ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N </a:t>
            </a:r>
            <a:r>
              <a:rPr sz="800" spc="93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DE</a:t>
            </a:r>
            <a:r>
              <a:rPr sz="800" spc="4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TR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TISTAS </a:t>
            </a:r>
            <a:r>
              <a:rPr sz="800" spc="-89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</a:t>
            </a:r>
            <a:r>
              <a:rPr sz="800" spc="76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MUN</a:t>
            </a:r>
            <a:r>
              <a:rPr sz="800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PIO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:</a:t>
            </a:r>
            <a:endParaRPr sz="8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55959" y="7670767"/>
            <a:ext cx="844412" cy="4710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750" b="1" dirty="0" smtClean="0">
                <a:solidFill>
                  <a:srgbClr val="2C2B30"/>
                </a:solidFill>
                <a:latin typeface="Times New Roman"/>
                <a:cs typeface="Times New Roman"/>
              </a:rPr>
              <a:t>P</a:t>
            </a:r>
            <a:r>
              <a:rPr sz="750" b="1" dirty="0" smtClean="0">
                <a:solidFill>
                  <a:srgbClr val="454449"/>
                </a:solidFill>
                <a:latin typeface="Times New Roman"/>
                <a:cs typeface="Times New Roman"/>
              </a:rPr>
              <a:t>A</a:t>
            </a:r>
            <a:r>
              <a:rPr sz="750" b="1" dirty="0" smtClean="0">
                <a:solidFill>
                  <a:srgbClr val="2C2B30"/>
                </a:solidFill>
                <a:latin typeface="Times New Roman"/>
                <a:cs typeface="Times New Roman"/>
              </a:rPr>
              <a:t>H</a:t>
            </a:r>
            <a:r>
              <a:rPr sz="750" b="1" dirty="0" smtClean="0">
                <a:solidFill>
                  <a:srgbClr val="454449"/>
                </a:solidFill>
                <a:latin typeface="Times New Roman"/>
                <a:cs typeface="Times New Roman"/>
              </a:rPr>
              <a:t>C6</a:t>
            </a:r>
            <a:r>
              <a:rPr sz="750" b="1" dirty="0" smtClean="0">
                <a:solidFill>
                  <a:srgbClr val="2C2B30"/>
                </a:solidFill>
                <a:latin typeface="Times New Roman"/>
                <a:cs typeface="Times New Roman"/>
              </a:rPr>
              <a:t>10</a:t>
            </a:r>
            <a:r>
              <a:rPr sz="750" b="1" dirty="0" smtClean="0">
                <a:solidFill>
                  <a:srgbClr val="454449"/>
                </a:solidFill>
                <a:latin typeface="Times New Roman"/>
                <a:cs typeface="Times New Roman"/>
              </a:rPr>
              <a:t>8</a:t>
            </a:r>
            <a:r>
              <a:rPr sz="750" b="1" dirty="0" smtClean="0">
                <a:solidFill>
                  <a:srgbClr val="2C2B30"/>
                </a:solidFill>
                <a:latin typeface="Times New Roman"/>
                <a:cs typeface="Times New Roman"/>
              </a:rPr>
              <a:t>1</a:t>
            </a:r>
            <a:r>
              <a:rPr sz="750" b="1" dirty="0" smtClean="0">
                <a:solidFill>
                  <a:srgbClr val="454449"/>
                </a:solidFill>
                <a:latin typeface="Times New Roman"/>
                <a:cs typeface="Times New Roman"/>
              </a:rPr>
              <a:t>7 </a:t>
            </a:r>
            <a:r>
              <a:rPr sz="750" b="1" spc="-64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K</a:t>
            </a:r>
            <a:r>
              <a:rPr sz="750" b="1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L2</a:t>
            </a:r>
            <a:endParaRPr sz="750">
              <a:latin typeface="Times New Roman"/>
              <a:cs typeface="Times New Roman"/>
            </a:endParaRPr>
          </a:p>
          <a:p>
            <a:pPr marL="27940" marR="14287">
              <a:lnSpc>
                <a:spcPct val="95825"/>
              </a:lnSpc>
            </a:pPr>
            <a:r>
              <a:rPr sz="800" b="1" dirty="0" smtClean="0">
                <a:solidFill>
                  <a:srgbClr val="2C2B30"/>
                </a:solidFill>
                <a:latin typeface="Times New Roman"/>
                <a:cs typeface="Times New Roman"/>
              </a:rPr>
              <a:t>HOl</a:t>
            </a:r>
            <a:r>
              <a:rPr sz="800" b="1" spc="89" dirty="0" smtClean="0">
                <a:solidFill>
                  <a:srgbClr val="2C2B30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27</a:t>
            </a:r>
            <a:r>
              <a:rPr sz="750" b="1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10</a:t>
            </a:r>
            <a:r>
              <a:rPr sz="750" b="1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6 </a:t>
            </a:r>
            <a:r>
              <a:rPr sz="750" b="1" spc="17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10</a:t>
            </a:r>
            <a:r>
              <a:rPr sz="750" b="1" spc="-4" dirty="0" smtClean="0">
                <a:solidFill>
                  <a:srgbClr val="2C2B30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3</a:t>
            </a:r>
            <a:endParaRPr sz="750">
              <a:latin typeface="Times New Roman"/>
              <a:cs typeface="Times New Roman"/>
            </a:endParaRPr>
          </a:p>
          <a:p>
            <a:pPr marL="21844" marR="14287">
              <a:lnSpc>
                <a:spcPct val="95825"/>
              </a:lnSpc>
              <a:spcBef>
                <a:spcPts val="35"/>
              </a:spcBef>
            </a:pPr>
            <a:r>
              <a:rPr sz="750" b="1" dirty="0" smtClean="0">
                <a:solidFill>
                  <a:srgbClr val="2C2B30"/>
                </a:solidFill>
                <a:latin typeface="Times New Roman"/>
                <a:cs typeface="Times New Roman"/>
              </a:rPr>
              <a:t>D</a:t>
            </a:r>
            <a:r>
              <a:rPr sz="750" b="1" dirty="0" smtClean="0">
                <a:solidFill>
                  <a:srgbClr val="454449"/>
                </a:solidFill>
                <a:latin typeface="Times New Roman"/>
                <a:cs typeface="Times New Roman"/>
              </a:rPr>
              <a:t>LC</a:t>
            </a:r>
            <a:r>
              <a:rPr sz="750" b="1" dirty="0" smtClean="0">
                <a:solidFill>
                  <a:srgbClr val="57545B"/>
                </a:solidFill>
                <a:latin typeface="Times New Roman"/>
                <a:cs typeface="Times New Roman"/>
              </a:rPr>
              <a:t>/</a:t>
            </a:r>
            <a:r>
              <a:rPr sz="750" b="1" dirty="0" smtClean="0">
                <a:solidFill>
                  <a:srgbClr val="454449"/>
                </a:solidFill>
                <a:latin typeface="Times New Roman"/>
                <a:cs typeface="Times New Roman"/>
              </a:rPr>
              <a:t>C</a:t>
            </a:r>
            <a:r>
              <a:rPr sz="750" b="1" dirty="0" smtClean="0">
                <a:solidFill>
                  <a:srgbClr val="57545B"/>
                </a:solidFill>
                <a:latin typeface="Times New Roman"/>
                <a:cs typeface="Times New Roman"/>
              </a:rPr>
              <a:t>/</a:t>
            </a:r>
            <a:r>
              <a:rPr sz="750" b="1" dirty="0" smtClean="0">
                <a:solidFill>
                  <a:srgbClr val="2C2B30"/>
                </a:solidFill>
                <a:latin typeface="Times New Roman"/>
                <a:cs typeface="Times New Roman"/>
              </a:rPr>
              <a:t>334</a:t>
            </a:r>
            <a:r>
              <a:rPr sz="750" b="1" dirty="0" smtClean="0">
                <a:solidFill>
                  <a:srgbClr val="454449"/>
                </a:solidFill>
                <a:latin typeface="Times New Roman"/>
                <a:cs typeface="Times New Roman"/>
              </a:rPr>
              <a:t>/2</a:t>
            </a:r>
            <a:r>
              <a:rPr sz="750" b="1" dirty="0" smtClean="0">
                <a:solidFill>
                  <a:srgbClr val="2C2B30"/>
                </a:solidFill>
                <a:latin typeface="Times New Roman"/>
                <a:cs typeface="Times New Roman"/>
              </a:rPr>
              <a:t>01</a:t>
            </a:r>
            <a:r>
              <a:rPr sz="750" b="1" dirty="0" smtClean="0">
                <a:solidFill>
                  <a:srgbClr val="454449"/>
                </a:solidFill>
                <a:latin typeface="Times New Roman"/>
                <a:cs typeface="Times New Roman"/>
              </a:rPr>
              <a:t>9</a:t>
            </a:r>
            <a:endParaRPr sz="750">
              <a:latin typeface="Times New Roman"/>
              <a:cs typeface="Times New Roman"/>
            </a:endParaRPr>
          </a:p>
          <a:p>
            <a:pPr marL="43181" marR="14287">
              <a:lnSpc>
                <a:spcPct val="95825"/>
              </a:lnSpc>
              <a:spcBef>
                <a:spcPts val="70"/>
              </a:spcBef>
            </a:pPr>
            <a:r>
              <a:rPr sz="750" b="1" dirty="0" smtClean="0">
                <a:solidFill>
                  <a:srgbClr val="454449"/>
                </a:solidFill>
                <a:latin typeface="Times New Roman"/>
                <a:cs typeface="Times New Roman"/>
              </a:rPr>
              <a:t>C</a:t>
            </a:r>
            <a:r>
              <a:rPr sz="750" b="1" dirty="0" smtClean="0">
                <a:solidFill>
                  <a:srgbClr val="2C2B30"/>
                </a:solidFill>
                <a:latin typeface="Times New Roman"/>
                <a:cs typeface="Times New Roman"/>
              </a:rPr>
              <a:t>-</a:t>
            </a:r>
            <a:r>
              <a:rPr sz="750" b="1" dirty="0" smtClean="0">
                <a:solidFill>
                  <a:srgbClr val="454449"/>
                </a:solidFill>
                <a:latin typeface="Times New Roman"/>
                <a:cs typeface="Times New Roman"/>
              </a:rPr>
              <a:t>CMF</a:t>
            </a:r>
            <a:r>
              <a:rPr sz="750" b="1" dirty="0" smtClean="0">
                <a:solidFill>
                  <a:srgbClr val="2C2B30"/>
                </a:solidFill>
                <a:latin typeface="Times New Roman"/>
                <a:cs typeface="Times New Roman"/>
              </a:rPr>
              <a:t>-0</a:t>
            </a:r>
            <a:r>
              <a:rPr sz="750" b="1" dirty="0" smtClean="0">
                <a:solidFill>
                  <a:srgbClr val="454449"/>
                </a:solidFill>
                <a:latin typeface="Times New Roman"/>
                <a:cs typeface="Times New Roman"/>
              </a:rPr>
              <a:t>9</a:t>
            </a:r>
            <a:r>
              <a:rPr sz="750" b="1" dirty="0" smtClean="0">
                <a:solidFill>
                  <a:srgbClr val="2C2B30"/>
                </a:solidFill>
                <a:latin typeface="Times New Roman"/>
                <a:cs typeface="Times New Roman"/>
              </a:rPr>
              <a:t>6-1</a:t>
            </a:r>
            <a:r>
              <a:rPr sz="750" b="1" dirty="0" smtClean="0">
                <a:solidFill>
                  <a:srgbClr val="454449"/>
                </a:solidFill>
                <a:latin typeface="Times New Roman"/>
                <a:cs typeface="Times New Roman"/>
              </a:rPr>
              <a:t>9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1759" y="8240531"/>
            <a:ext cx="161043" cy="1168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25"/>
              </a:spcBef>
            </a:pPr>
            <a:r>
              <a:rPr sz="700" b="1" dirty="0" smtClean="0">
                <a:solidFill>
                  <a:srgbClr val="454449"/>
                </a:solidFill>
                <a:latin typeface="Times New Roman"/>
                <a:cs typeface="Times New Roman"/>
              </a:rPr>
              <a:t>A</a:t>
            </a:r>
            <a:r>
              <a:rPr sz="700" b="1" dirty="0" smtClean="0">
                <a:solidFill>
                  <a:srgbClr val="2C2B30"/>
                </a:solidFill>
                <a:latin typeface="Times New Roman"/>
                <a:cs typeface="Times New Roman"/>
              </a:rPr>
              <a:t>.-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46796" y="8365392"/>
            <a:ext cx="5678537" cy="3628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just">
              <a:lnSpc>
                <a:spcPct val="96208"/>
              </a:lnSpc>
              <a:spcBef>
                <a:spcPts val="5"/>
              </a:spcBef>
            </a:pP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SE  </a:t>
            </a:r>
            <a:r>
              <a:rPr sz="800" spc="107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OBLIG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AN </a:t>
            </a:r>
            <a:r>
              <a:rPr sz="800" spc="144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A </a:t>
            </a:r>
            <a:r>
              <a:rPr sz="800" spc="137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CU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MPLIR  </a:t>
            </a:r>
            <a:r>
              <a:rPr sz="800" spc="17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EN   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LO </a:t>
            </a:r>
            <a:r>
              <a:rPr sz="800" spc="106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Q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 </a:t>
            </a:r>
            <a:r>
              <a:rPr sz="800" spc="171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A </a:t>
            </a:r>
            <a:r>
              <a:rPr sz="800" spc="162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CA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DA </a:t>
            </a:r>
            <a:r>
              <a:rPr sz="800" spc="160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UNO </a:t>
            </a:r>
            <a:r>
              <a:rPr sz="800" spc="132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ORR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SPO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6D6D70"/>
                </a:solidFill>
                <a:latin typeface="Times New Roman"/>
                <a:cs typeface="Times New Roman"/>
              </a:rPr>
              <a:t>, </a:t>
            </a:r>
            <a:r>
              <a:rPr sz="800" spc="170" dirty="0" smtClean="0">
                <a:solidFill>
                  <a:srgbClr val="6D6D7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N </a:t>
            </a:r>
            <a:r>
              <a:rPr sz="800" spc="178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TODA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S  </a:t>
            </a:r>
            <a:r>
              <a:rPr sz="800" spc="14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616652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S  </a:t>
            </a:r>
            <a:r>
              <a:rPr sz="800" spc="169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EYE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838089"/>
                </a:solidFill>
                <a:latin typeface="Times New Roman"/>
                <a:cs typeface="Times New Roman"/>
              </a:rPr>
              <a:t>,   </a:t>
            </a:r>
            <a:r>
              <a:rPr sz="800" spc="65" dirty="0" smtClean="0">
                <a:solidFill>
                  <a:srgbClr val="83808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GL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S   </a:t>
            </a:r>
            <a:r>
              <a:rPr sz="800" spc="91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Y REGLAM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NTOS</a:t>
            </a:r>
            <a:r>
              <a:rPr sz="800" spc="163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X</a:t>
            </a:r>
            <a:r>
              <a:rPr sz="800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OS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, </a:t>
            </a:r>
            <a:r>
              <a:rPr sz="800" spc="118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183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ARÁCT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 </a:t>
            </a:r>
            <a:r>
              <a:rPr sz="800" spc="44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F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RAL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, </a:t>
            </a:r>
            <a:r>
              <a:rPr sz="800" spc="144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ESTAT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 </a:t>
            </a:r>
            <a:r>
              <a:rPr sz="800" spc="139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Y </a:t>
            </a:r>
            <a:r>
              <a:rPr sz="800" spc="43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MUN</a:t>
            </a:r>
            <a:r>
              <a:rPr sz="800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PAL  ABDI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616652"/>
                </a:solidFill>
                <a:latin typeface="Times New Roman"/>
                <a:cs typeface="Times New Roman"/>
              </a:rPr>
              <a:t>AB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S </a:t>
            </a:r>
            <a:r>
              <a:rPr sz="800" spc="45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A </a:t>
            </a:r>
            <a:r>
              <a:rPr sz="800" spc="43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LOS </a:t>
            </a:r>
            <a:r>
              <a:rPr sz="800" spc="100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TR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BAJOS AMPARAD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OS</a:t>
            </a:r>
            <a:r>
              <a:rPr sz="800" spc="-20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POR</a:t>
            </a:r>
            <a:r>
              <a:rPr sz="800" spc="116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ES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100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ONTRA</a:t>
            </a:r>
            <a:r>
              <a:rPr sz="800" spc="-129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TO</a:t>
            </a:r>
            <a:r>
              <a:rPr sz="800" spc="25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Y</a:t>
            </a:r>
            <a:r>
              <a:rPr sz="800" spc="123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A</a:t>
            </a:r>
            <a:r>
              <a:rPr sz="800" spc="14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RESP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ON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</a:t>
            </a:r>
            <a:r>
              <a:rPr sz="800" spc="-10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N</a:t>
            </a:r>
            <a:r>
              <a:rPr sz="800" spc="124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O</a:t>
            </a:r>
            <a:r>
              <a:rPr sz="800" spc="77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QU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 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ORR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ES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PONDA</a:t>
            </a:r>
            <a:r>
              <a:rPr sz="800" spc="26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POR</a:t>
            </a:r>
            <a:r>
              <a:rPr sz="800" spc="147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U</a:t>
            </a:r>
            <a:r>
              <a:rPr sz="800" spc="150" dirty="0" smtClean="0">
                <a:solidFill>
                  <a:srgbClr val="5754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IN</a:t>
            </a:r>
            <a:r>
              <a:rPr sz="800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CU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MPLIMIENTO</a:t>
            </a:r>
            <a:r>
              <a:rPr sz="800" spc="0" dirty="0" smtClean="0">
                <a:solidFill>
                  <a:srgbClr val="6D6D70"/>
                </a:solidFill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31097" y="9476211"/>
            <a:ext cx="114939" cy="1752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00"/>
              </a:lnSpc>
              <a:spcBef>
                <a:spcPts val="65"/>
              </a:spcBef>
            </a:pPr>
            <a:r>
              <a:rPr sz="1150" b="1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2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01759" y="9493888"/>
            <a:ext cx="5134181" cy="927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60"/>
              </a:spcBef>
            </a:pPr>
            <a:r>
              <a:rPr sz="450" b="1" spc="0" dirty="0" smtClean="0">
                <a:solidFill>
                  <a:srgbClr val="6D6D70"/>
                </a:solidFill>
                <a:latin typeface="Arial"/>
                <a:cs typeface="Arial"/>
              </a:rPr>
              <a:t>"ES</a:t>
            </a:r>
            <a:r>
              <a:rPr sz="450" b="1" spc="0" dirty="0" smtClean="0">
                <a:solidFill>
                  <a:srgbClr val="57545B"/>
                </a:solidFill>
                <a:latin typeface="Arial"/>
                <a:cs typeface="Arial"/>
              </a:rPr>
              <a:t>TE</a:t>
            </a:r>
            <a:r>
              <a:rPr sz="450" b="1" spc="47" dirty="0" smtClean="0">
                <a:solidFill>
                  <a:srgbClr val="57545B"/>
                </a:solidFill>
                <a:latin typeface="Arial"/>
                <a:cs typeface="Arial"/>
              </a:rPr>
              <a:t> </a:t>
            </a:r>
            <a:r>
              <a:rPr sz="450" b="1" spc="0" dirty="0" smtClean="0">
                <a:solidFill>
                  <a:srgbClr val="454449"/>
                </a:solidFill>
                <a:latin typeface="Arial"/>
                <a:cs typeface="Arial"/>
              </a:rPr>
              <a:t>P</a:t>
            </a:r>
            <a:r>
              <a:rPr sz="450" b="1" spc="0" dirty="0" smtClean="0">
                <a:solidFill>
                  <a:srgbClr val="57545B"/>
                </a:solidFill>
                <a:latin typeface="Arial"/>
                <a:cs typeface="Arial"/>
              </a:rPr>
              <a:t>ROGRAMA </a:t>
            </a:r>
            <a:r>
              <a:rPr sz="450" b="1" spc="-54" dirty="0" smtClean="0">
                <a:solidFill>
                  <a:srgbClr val="57545B"/>
                </a:solidFill>
                <a:latin typeface="Arial"/>
                <a:cs typeface="Arial"/>
              </a:rPr>
              <a:t> </a:t>
            </a:r>
            <a:r>
              <a:rPr sz="450" b="1" spc="0" dirty="0" smtClean="0">
                <a:solidFill>
                  <a:srgbClr val="57545B"/>
                </a:solidFill>
                <a:latin typeface="Arial"/>
                <a:cs typeface="Arial"/>
              </a:rPr>
              <a:t>E</a:t>
            </a:r>
            <a:r>
              <a:rPr sz="450" b="1" spc="0" dirty="0" smtClean="0">
                <a:solidFill>
                  <a:srgbClr val="6D6D70"/>
                </a:solidFill>
                <a:latin typeface="Arial"/>
                <a:cs typeface="Arial"/>
              </a:rPr>
              <a:t>S</a:t>
            </a:r>
            <a:r>
              <a:rPr sz="450" b="1" spc="84" dirty="0" smtClean="0">
                <a:solidFill>
                  <a:srgbClr val="6D6D70"/>
                </a:solidFill>
                <a:latin typeface="Arial"/>
                <a:cs typeface="Arial"/>
              </a:rPr>
              <a:t> </a:t>
            </a:r>
            <a:r>
              <a:rPr sz="450" b="1" spc="0" dirty="0" smtClean="0">
                <a:solidFill>
                  <a:srgbClr val="454449"/>
                </a:solidFill>
                <a:latin typeface="Arial"/>
                <a:cs typeface="Arial"/>
              </a:rPr>
              <a:t>D</a:t>
            </a:r>
            <a:r>
              <a:rPr sz="450" b="1" spc="0" dirty="0" smtClean="0">
                <a:solidFill>
                  <a:srgbClr val="57545B"/>
                </a:solidFill>
                <a:latin typeface="Arial"/>
                <a:cs typeface="Arial"/>
              </a:rPr>
              <a:t>E</a:t>
            </a:r>
            <a:r>
              <a:rPr sz="450" b="1" spc="17" dirty="0" smtClean="0">
                <a:solidFill>
                  <a:srgbClr val="57545B"/>
                </a:solidFill>
                <a:latin typeface="Arial"/>
                <a:cs typeface="Arial"/>
              </a:rPr>
              <a:t> </a:t>
            </a:r>
            <a:r>
              <a:rPr sz="450" b="1" spc="0" dirty="0" smtClean="0">
                <a:solidFill>
                  <a:srgbClr val="57545B"/>
                </a:solidFill>
                <a:latin typeface="Arial"/>
                <a:cs typeface="Arial"/>
              </a:rPr>
              <a:t>C</a:t>
            </a:r>
            <a:r>
              <a:rPr sz="450" b="1" spc="0" dirty="0" smtClean="0">
                <a:solidFill>
                  <a:srgbClr val="454449"/>
                </a:solidFill>
                <a:latin typeface="Arial"/>
                <a:cs typeface="Arial"/>
              </a:rPr>
              <a:t>AR</a:t>
            </a:r>
            <a:r>
              <a:rPr sz="450" b="1" spc="0" dirty="0" smtClean="0">
                <a:solidFill>
                  <a:srgbClr val="57545B"/>
                </a:solidFill>
                <a:latin typeface="Arial"/>
                <a:cs typeface="Arial"/>
              </a:rPr>
              <a:t>ÁCT</a:t>
            </a:r>
            <a:r>
              <a:rPr sz="450" b="1" spc="0" dirty="0" smtClean="0">
                <a:solidFill>
                  <a:srgbClr val="6D6D70"/>
                </a:solidFill>
                <a:latin typeface="Arial"/>
                <a:cs typeface="Arial"/>
              </a:rPr>
              <a:t>E</a:t>
            </a:r>
            <a:r>
              <a:rPr sz="450" b="1" spc="0" dirty="0" smtClean="0">
                <a:solidFill>
                  <a:srgbClr val="57545B"/>
                </a:solidFill>
                <a:latin typeface="Arial"/>
                <a:cs typeface="Arial"/>
              </a:rPr>
              <a:t>R </a:t>
            </a:r>
            <a:r>
              <a:rPr sz="450" b="1" spc="30" dirty="0" smtClean="0">
                <a:solidFill>
                  <a:srgbClr val="57545B"/>
                </a:solidFill>
                <a:latin typeface="Arial"/>
                <a:cs typeface="Arial"/>
              </a:rPr>
              <a:t> </a:t>
            </a:r>
            <a:r>
              <a:rPr sz="450" b="1" spc="0" dirty="0" smtClean="0">
                <a:solidFill>
                  <a:srgbClr val="454449"/>
                </a:solidFill>
                <a:latin typeface="Arial"/>
                <a:cs typeface="Arial"/>
              </a:rPr>
              <a:t>P</a:t>
            </a:r>
            <a:r>
              <a:rPr sz="450" b="1" spc="0" dirty="0" smtClean="0">
                <a:solidFill>
                  <a:srgbClr val="57545B"/>
                </a:solidFill>
                <a:latin typeface="Arial"/>
                <a:cs typeface="Arial"/>
              </a:rPr>
              <a:t>UBLI</a:t>
            </a:r>
            <a:r>
              <a:rPr sz="450" b="1" spc="0" dirty="0" smtClean="0">
                <a:solidFill>
                  <a:srgbClr val="6D6D70"/>
                </a:solidFill>
                <a:latin typeface="Arial"/>
                <a:cs typeface="Arial"/>
              </a:rPr>
              <a:t>C</a:t>
            </a:r>
            <a:r>
              <a:rPr sz="450" b="1" spc="0" dirty="0" smtClean="0">
                <a:solidFill>
                  <a:srgbClr val="57545B"/>
                </a:solidFill>
                <a:latin typeface="Arial"/>
                <a:cs typeface="Arial"/>
              </a:rPr>
              <a:t>O </a:t>
            </a:r>
            <a:r>
              <a:rPr sz="450" b="1" spc="-54" dirty="0" smtClean="0">
                <a:solidFill>
                  <a:srgbClr val="57545B"/>
                </a:solidFill>
                <a:latin typeface="Arial"/>
                <a:cs typeface="Arial"/>
              </a:rPr>
              <a:t> </a:t>
            </a:r>
            <a:r>
              <a:rPr sz="450" b="1" spc="0" dirty="0" smtClean="0">
                <a:solidFill>
                  <a:srgbClr val="57545B"/>
                </a:solidFill>
                <a:latin typeface="Arial"/>
                <a:cs typeface="Arial"/>
              </a:rPr>
              <a:t>Y</a:t>
            </a:r>
            <a:r>
              <a:rPr sz="450" b="1" spc="77" dirty="0" smtClean="0">
                <a:solidFill>
                  <a:srgbClr val="57545B"/>
                </a:solidFill>
                <a:latin typeface="Arial"/>
                <a:cs typeface="Arial"/>
              </a:rPr>
              <a:t> </a:t>
            </a:r>
            <a:r>
              <a:rPr sz="450" b="1" spc="0" dirty="0" smtClean="0">
                <a:solidFill>
                  <a:srgbClr val="454449"/>
                </a:solidFill>
                <a:latin typeface="Arial"/>
                <a:cs typeface="Arial"/>
              </a:rPr>
              <a:t>AJ</a:t>
            </a:r>
            <a:r>
              <a:rPr sz="450" b="1" spc="0" dirty="0" smtClean="0">
                <a:solidFill>
                  <a:srgbClr val="57545B"/>
                </a:solidFill>
                <a:latin typeface="Arial"/>
                <a:cs typeface="Arial"/>
              </a:rPr>
              <a:t>ENO</a:t>
            </a:r>
            <a:r>
              <a:rPr sz="450" b="1" spc="44" dirty="0" smtClean="0">
                <a:solidFill>
                  <a:srgbClr val="57545B"/>
                </a:solidFill>
                <a:latin typeface="Arial"/>
                <a:cs typeface="Arial"/>
              </a:rPr>
              <a:t> </a:t>
            </a:r>
            <a:r>
              <a:rPr sz="450" b="1" spc="0" dirty="0" smtClean="0">
                <a:solidFill>
                  <a:srgbClr val="6D6D70"/>
                </a:solidFill>
                <a:latin typeface="Arial"/>
                <a:cs typeface="Arial"/>
              </a:rPr>
              <a:t>A</a:t>
            </a:r>
            <a:r>
              <a:rPr sz="450" b="1" spc="31" dirty="0" smtClean="0">
                <a:solidFill>
                  <a:srgbClr val="6D6D70"/>
                </a:solidFill>
                <a:latin typeface="Arial"/>
                <a:cs typeface="Arial"/>
              </a:rPr>
              <a:t> </a:t>
            </a:r>
            <a:r>
              <a:rPr sz="450" b="1" spc="0" dirty="0" smtClean="0">
                <a:solidFill>
                  <a:srgbClr val="57545B"/>
                </a:solidFill>
                <a:latin typeface="Arial"/>
                <a:cs typeface="Arial"/>
              </a:rPr>
              <a:t>CUALQU</a:t>
            </a:r>
            <a:r>
              <a:rPr sz="450" b="1" spc="0" dirty="0" smtClean="0">
                <a:solidFill>
                  <a:srgbClr val="454449"/>
                </a:solidFill>
                <a:latin typeface="Arial"/>
                <a:cs typeface="Arial"/>
              </a:rPr>
              <a:t>I</a:t>
            </a:r>
            <a:r>
              <a:rPr sz="450" b="1" spc="0" dirty="0" smtClean="0">
                <a:solidFill>
                  <a:srgbClr val="57545B"/>
                </a:solidFill>
                <a:latin typeface="Arial"/>
                <a:cs typeface="Arial"/>
              </a:rPr>
              <a:t>E</a:t>
            </a:r>
            <a:r>
              <a:rPr sz="450" b="1" spc="0" dirty="0" smtClean="0">
                <a:solidFill>
                  <a:srgbClr val="454449"/>
                </a:solidFill>
                <a:latin typeface="Arial"/>
                <a:cs typeface="Arial"/>
              </a:rPr>
              <a:t>R</a:t>
            </a:r>
            <a:r>
              <a:rPr sz="450" b="1" spc="44" dirty="0" smtClean="0">
                <a:solidFill>
                  <a:srgbClr val="454449"/>
                </a:solidFill>
                <a:latin typeface="Arial"/>
                <a:cs typeface="Arial"/>
              </a:rPr>
              <a:t> </a:t>
            </a:r>
            <a:r>
              <a:rPr sz="450" b="1" spc="0" dirty="0" smtClean="0">
                <a:solidFill>
                  <a:srgbClr val="57545B"/>
                </a:solidFill>
                <a:latin typeface="Arial"/>
                <a:cs typeface="Arial"/>
              </a:rPr>
              <a:t>PART</a:t>
            </a:r>
            <a:r>
              <a:rPr sz="450" b="1" spc="0" dirty="0" smtClean="0">
                <a:solidFill>
                  <a:srgbClr val="454449"/>
                </a:solidFill>
                <a:latin typeface="Arial"/>
                <a:cs typeface="Arial"/>
              </a:rPr>
              <a:t>ID</a:t>
            </a:r>
            <a:r>
              <a:rPr sz="450" b="1" spc="0" dirty="0" smtClean="0">
                <a:solidFill>
                  <a:srgbClr val="57545B"/>
                </a:solidFill>
                <a:latin typeface="Arial"/>
                <a:cs typeface="Arial"/>
              </a:rPr>
              <a:t>O</a:t>
            </a:r>
            <a:r>
              <a:rPr sz="450" b="1" spc="44" dirty="0" smtClean="0">
                <a:solidFill>
                  <a:srgbClr val="57545B"/>
                </a:solidFill>
                <a:latin typeface="Arial"/>
                <a:cs typeface="Arial"/>
              </a:rPr>
              <a:t> </a:t>
            </a:r>
            <a:r>
              <a:rPr sz="450" b="1" spc="0" dirty="0" smtClean="0">
                <a:solidFill>
                  <a:srgbClr val="454449"/>
                </a:solidFill>
                <a:latin typeface="Arial"/>
                <a:cs typeface="Arial"/>
              </a:rPr>
              <a:t>POLÍT</a:t>
            </a:r>
            <a:r>
              <a:rPr sz="450" b="1" spc="0" dirty="0" smtClean="0">
                <a:solidFill>
                  <a:srgbClr val="2C2B30"/>
                </a:solidFill>
                <a:latin typeface="Arial"/>
                <a:cs typeface="Arial"/>
              </a:rPr>
              <a:t>I</a:t>
            </a:r>
            <a:r>
              <a:rPr sz="450" b="1" spc="0" dirty="0" smtClean="0">
                <a:solidFill>
                  <a:srgbClr val="6D6D70"/>
                </a:solidFill>
                <a:latin typeface="Arial"/>
                <a:cs typeface="Arial"/>
              </a:rPr>
              <a:t>C</a:t>
            </a:r>
            <a:r>
              <a:rPr sz="450" b="1" spc="0" dirty="0" smtClean="0">
                <a:solidFill>
                  <a:srgbClr val="57545B"/>
                </a:solidFill>
                <a:latin typeface="Arial"/>
                <a:cs typeface="Arial"/>
              </a:rPr>
              <a:t>O</a:t>
            </a:r>
            <a:r>
              <a:rPr sz="450" b="1" spc="0" dirty="0" smtClean="0">
                <a:solidFill>
                  <a:srgbClr val="838089"/>
                </a:solidFill>
                <a:latin typeface="Arial"/>
                <a:cs typeface="Arial"/>
              </a:rPr>
              <a:t>.</a:t>
            </a:r>
            <a:r>
              <a:rPr sz="450" b="1" spc="44" dirty="0" smtClean="0">
                <a:solidFill>
                  <a:srgbClr val="838089"/>
                </a:solidFill>
                <a:latin typeface="Arial"/>
                <a:cs typeface="Arial"/>
              </a:rPr>
              <a:t> </a:t>
            </a:r>
            <a:r>
              <a:rPr sz="450" b="1" spc="0" dirty="0" smtClean="0">
                <a:solidFill>
                  <a:srgbClr val="57545B"/>
                </a:solidFill>
                <a:latin typeface="Arial"/>
                <a:cs typeface="Arial"/>
              </a:rPr>
              <a:t>QUEDA </a:t>
            </a:r>
            <a:r>
              <a:rPr sz="450" b="1" spc="14" dirty="0" smtClean="0">
                <a:solidFill>
                  <a:srgbClr val="57545B"/>
                </a:solidFill>
                <a:latin typeface="Arial"/>
                <a:cs typeface="Arial"/>
              </a:rPr>
              <a:t> </a:t>
            </a:r>
            <a:r>
              <a:rPr sz="450" b="1" spc="0" dirty="0" smtClean="0">
                <a:solidFill>
                  <a:srgbClr val="454449"/>
                </a:solidFill>
                <a:latin typeface="Arial"/>
                <a:cs typeface="Arial"/>
              </a:rPr>
              <a:t>PR</a:t>
            </a:r>
            <a:r>
              <a:rPr sz="450" b="1" spc="0" dirty="0" smtClean="0">
                <a:solidFill>
                  <a:srgbClr val="57545B"/>
                </a:solidFill>
                <a:latin typeface="Arial"/>
                <a:cs typeface="Arial"/>
              </a:rPr>
              <a:t>O</a:t>
            </a:r>
            <a:r>
              <a:rPr sz="450" b="1" spc="0" dirty="0" smtClean="0">
                <a:solidFill>
                  <a:srgbClr val="454449"/>
                </a:solidFill>
                <a:latin typeface="Arial"/>
                <a:cs typeface="Arial"/>
              </a:rPr>
              <a:t>HIBID</a:t>
            </a:r>
            <a:r>
              <a:rPr sz="450" b="1" spc="0" dirty="0" smtClean="0">
                <a:solidFill>
                  <a:srgbClr val="57545B"/>
                </a:solidFill>
                <a:latin typeface="Arial"/>
                <a:cs typeface="Arial"/>
              </a:rPr>
              <a:t>O</a:t>
            </a:r>
            <a:r>
              <a:rPr sz="450" b="1" spc="44" dirty="0" smtClean="0">
                <a:solidFill>
                  <a:srgbClr val="57545B"/>
                </a:solidFill>
                <a:latin typeface="Arial"/>
                <a:cs typeface="Arial"/>
              </a:rPr>
              <a:t> </a:t>
            </a:r>
            <a:r>
              <a:rPr sz="450" b="1" spc="0" dirty="0" smtClean="0">
                <a:solidFill>
                  <a:srgbClr val="57545B"/>
                </a:solidFill>
                <a:latin typeface="Arial"/>
                <a:cs typeface="Arial"/>
              </a:rPr>
              <a:t>E</a:t>
            </a:r>
            <a:r>
              <a:rPr sz="450" b="1" spc="0" dirty="0" smtClean="0">
                <a:solidFill>
                  <a:srgbClr val="454449"/>
                </a:solidFill>
                <a:latin typeface="Arial"/>
                <a:cs typeface="Arial"/>
              </a:rPr>
              <a:t>L</a:t>
            </a:r>
            <a:r>
              <a:rPr sz="450" b="1" spc="44" dirty="0" smtClean="0">
                <a:solidFill>
                  <a:srgbClr val="454449"/>
                </a:solidFill>
                <a:latin typeface="Arial"/>
                <a:cs typeface="Arial"/>
              </a:rPr>
              <a:t> </a:t>
            </a:r>
            <a:r>
              <a:rPr sz="450" b="1" spc="0" dirty="0" smtClean="0">
                <a:solidFill>
                  <a:srgbClr val="454449"/>
                </a:solidFill>
                <a:latin typeface="Arial"/>
                <a:cs typeface="Arial"/>
              </a:rPr>
              <a:t>U</a:t>
            </a:r>
            <a:r>
              <a:rPr sz="450" b="1" spc="0" dirty="0" smtClean="0">
                <a:solidFill>
                  <a:srgbClr val="57545B"/>
                </a:solidFill>
                <a:latin typeface="Arial"/>
                <a:cs typeface="Arial"/>
              </a:rPr>
              <a:t>SO</a:t>
            </a:r>
            <a:r>
              <a:rPr sz="450" b="1" spc="27" dirty="0" smtClean="0">
                <a:solidFill>
                  <a:srgbClr val="57545B"/>
                </a:solidFill>
                <a:latin typeface="Arial"/>
                <a:cs typeface="Arial"/>
              </a:rPr>
              <a:t> </a:t>
            </a:r>
            <a:r>
              <a:rPr sz="450" b="1" spc="0" dirty="0" smtClean="0">
                <a:solidFill>
                  <a:srgbClr val="454449"/>
                </a:solidFill>
                <a:latin typeface="Arial"/>
                <a:cs typeface="Arial"/>
              </a:rPr>
              <a:t>P</a:t>
            </a:r>
            <a:r>
              <a:rPr sz="450" b="1" spc="0" dirty="0" smtClean="0">
                <a:solidFill>
                  <a:srgbClr val="57545B"/>
                </a:solidFill>
                <a:latin typeface="Arial"/>
                <a:cs typeface="Arial"/>
              </a:rPr>
              <a:t>A</a:t>
            </a:r>
            <a:r>
              <a:rPr sz="450" b="1" spc="0" dirty="0" smtClean="0">
                <a:solidFill>
                  <a:srgbClr val="454449"/>
                </a:solidFill>
                <a:latin typeface="Arial"/>
                <a:cs typeface="Arial"/>
              </a:rPr>
              <a:t>R</a:t>
            </a:r>
            <a:r>
              <a:rPr sz="450" b="1" spc="0" dirty="0" smtClean="0">
                <a:solidFill>
                  <a:srgbClr val="57545B"/>
                </a:solidFill>
                <a:latin typeface="Arial"/>
                <a:cs typeface="Arial"/>
              </a:rPr>
              <a:t>A </a:t>
            </a:r>
            <a:r>
              <a:rPr sz="450" b="1" spc="-54" dirty="0" smtClean="0">
                <a:solidFill>
                  <a:srgbClr val="57545B"/>
                </a:solidFill>
                <a:latin typeface="Arial"/>
                <a:cs typeface="Arial"/>
              </a:rPr>
              <a:t> </a:t>
            </a:r>
            <a:r>
              <a:rPr sz="450" b="1" spc="0" dirty="0" smtClean="0">
                <a:solidFill>
                  <a:srgbClr val="57545B"/>
                </a:solidFill>
                <a:latin typeface="Arial"/>
                <a:cs typeface="Arial"/>
              </a:rPr>
              <a:t>F</a:t>
            </a:r>
            <a:r>
              <a:rPr sz="450" b="1" spc="0" dirty="0" smtClean="0">
                <a:solidFill>
                  <a:srgbClr val="454449"/>
                </a:solidFill>
                <a:latin typeface="Arial"/>
                <a:cs typeface="Arial"/>
              </a:rPr>
              <a:t>I</a:t>
            </a:r>
            <a:r>
              <a:rPr sz="450" b="1" spc="0" dirty="0" smtClean="0">
                <a:solidFill>
                  <a:srgbClr val="57545B"/>
                </a:solidFill>
                <a:latin typeface="Arial"/>
                <a:cs typeface="Arial"/>
              </a:rPr>
              <a:t>NE</a:t>
            </a:r>
            <a:r>
              <a:rPr sz="450" b="1" spc="0" dirty="0" smtClean="0">
                <a:solidFill>
                  <a:srgbClr val="6D6D70"/>
                </a:solidFill>
                <a:latin typeface="Arial"/>
                <a:cs typeface="Arial"/>
              </a:rPr>
              <a:t>S</a:t>
            </a:r>
            <a:r>
              <a:rPr sz="450" b="1" spc="60" dirty="0" smtClean="0">
                <a:solidFill>
                  <a:srgbClr val="6D6D70"/>
                </a:solidFill>
                <a:latin typeface="Arial"/>
                <a:cs typeface="Arial"/>
              </a:rPr>
              <a:t> </a:t>
            </a:r>
            <a:r>
              <a:rPr sz="450" b="1" spc="0" dirty="0" smtClean="0">
                <a:solidFill>
                  <a:srgbClr val="57545B"/>
                </a:solidFill>
                <a:latin typeface="Arial"/>
                <a:cs typeface="Arial"/>
              </a:rPr>
              <a:t>DIST</a:t>
            </a:r>
            <a:r>
              <a:rPr sz="450" b="1" spc="0" dirty="0" smtClean="0">
                <a:solidFill>
                  <a:srgbClr val="2C2B30"/>
                </a:solidFill>
                <a:latin typeface="Arial"/>
                <a:cs typeface="Arial"/>
              </a:rPr>
              <a:t>I</a:t>
            </a:r>
            <a:r>
              <a:rPr sz="450" b="1" spc="0" dirty="0" smtClean="0">
                <a:solidFill>
                  <a:srgbClr val="57545B"/>
                </a:solidFill>
                <a:latin typeface="Arial"/>
                <a:cs typeface="Arial"/>
              </a:rPr>
              <a:t>NTO</a:t>
            </a:r>
            <a:r>
              <a:rPr sz="450" b="1" spc="0" dirty="0" smtClean="0">
                <a:solidFill>
                  <a:srgbClr val="6D6D70"/>
                </a:solidFill>
                <a:latin typeface="Arial"/>
                <a:cs typeface="Arial"/>
              </a:rPr>
              <a:t>S</a:t>
            </a:r>
            <a:r>
              <a:rPr sz="450" b="1" spc="56" dirty="0" smtClean="0">
                <a:solidFill>
                  <a:srgbClr val="6D6D70"/>
                </a:solidFill>
                <a:latin typeface="Arial"/>
                <a:cs typeface="Arial"/>
              </a:rPr>
              <a:t> </a:t>
            </a:r>
            <a:r>
              <a:rPr sz="450" b="1" spc="0" dirty="0" smtClean="0">
                <a:solidFill>
                  <a:srgbClr val="57545B"/>
                </a:solidFill>
                <a:latin typeface="Arial"/>
                <a:cs typeface="Arial"/>
              </a:rPr>
              <a:t>AL</a:t>
            </a:r>
            <a:r>
              <a:rPr sz="450" b="1" spc="68" dirty="0" smtClean="0">
                <a:solidFill>
                  <a:srgbClr val="57545B"/>
                </a:solidFill>
                <a:latin typeface="Arial"/>
                <a:cs typeface="Arial"/>
              </a:rPr>
              <a:t> </a:t>
            </a:r>
            <a:r>
              <a:rPr sz="450" b="1" spc="0" dirty="0" smtClean="0">
                <a:solidFill>
                  <a:srgbClr val="454449"/>
                </a:solidFill>
                <a:latin typeface="Arial"/>
                <a:cs typeface="Arial"/>
              </a:rPr>
              <a:t>D</a:t>
            </a:r>
            <a:r>
              <a:rPr sz="450" b="1" spc="0" dirty="0" smtClean="0">
                <a:solidFill>
                  <a:srgbClr val="57545B"/>
                </a:solidFill>
                <a:latin typeface="Arial"/>
                <a:cs typeface="Arial"/>
              </a:rPr>
              <a:t>ESA</a:t>
            </a:r>
            <a:r>
              <a:rPr sz="450" b="1" spc="0" dirty="0" smtClean="0">
                <a:solidFill>
                  <a:srgbClr val="454449"/>
                </a:solidFill>
                <a:latin typeface="Arial"/>
                <a:cs typeface="Arial"/>
              </a:rPr>
              <a:t>RR</a:t>
            </a:r>
            <a:r>
              <a:rPr sz="450" b="1" spc="0" dirty="0" smtClean="0">
                <a:solidFill>
                  <a:srgbClr val="57545B"/>
                </a:solidFill>
                <a:latin typeface="Arial"/>
                <a:cs typeface="Arial"/>
              </a:rPr>
              <a:t>O</a:t>
            </a:r>
            <a:r>
              <a:rPr sz="450" b="1" spc="0" dirty="0" smtClean="0">
                <a:solidFill>
                  <a:srgbClr val="454449"/>
                </a:solidFill>
                <a:latin typeface="Arial"/>
                <a:cs typeface="Arial"/>
              </a:rPr>
              <a:t>LL</a:t>
            </a:r>
            <a:r>
              <a:rPr sz="450" b="1" spc="0" dirty="0" smtClean="0">
                <a:solidFill>
                  <a:srgbClr val="57545B"/>
                </a:solidFill>
                <a:latin typeface="Arial"/>
                <a:cs typeface="Arial"/>
              </a:rPr>
              <a:t>O </a:t>
            </a:r>
            <a:r>
              <a:rPr sz="450" b="1" spc="48" dirty="0" smtClean="0">
                <a:solidFill>
                  <a:srgbClr val="57545B"/>
                </a:solidFill>
                <a:latin typeface="Arial"/>
                <a:cs typeface="Arial"/>
              </a:rPr>
              <a:t> </a:t>
            </a:r>
            <a:r>
              <a:rPr sz="500" b="1" spc="0" dirty="0" smtClean="0">
                <a:solidFill>
                  <a:srgbClr val="6D6D70"/>
                </a:solidFill>
                <a:latin typeface="Times New Roman"/>
                <a:cs typeface="Times New Roman"/>
              </a:rPr>
              <a:t>SO</a:t>
            </a:r>
            <a:r>
              <a:rPr sz="500" b="1" spc="0" dirty="0" smtClean="0">
                <a:solidFill>
                  <a:srgbClr val="777F62"/>
                </a:solidFill>
                <a:latin typeface="Times New Roman"/>
                <a:cs typeface="Times New Roman"/>
              </a:rPr>
              <a:t>C</a:t>
            </a:r>
            <a:r>
              <a:rPr sz="500" b="1" spc="0" dirty="0" smtClean="0">
                <a:solidFill>
                  <a:srgbClr val="2C2B30"/>
                </a:solidFill>
                <a:latin typeface="Times New Roman"/>
                <a:cs typeface="Times New Roman"/>
              </a:rPr>
              <a:t>I</a:t>
            </a:r>
            <a:r>
              <a:rPr sz="500" b="1" spc="0" dirty="0" smtClean="0">
                <a:solidFill>
                  <a:srgbClr val="57545B"/>
                </a:solidFill>
                <a:latin typeface="Times New Roman"/>
                <a:cs typeface="Times New Roman"/>
              </a:rPr>
              <a:t>AL</a:t>
            </a:r>
            <a:r>
              <a:rPr sz="500" b="1" spc="0" dirty="0" smtClean="0">
                <a:solidFill>
                  <a:srgbClr val="6D6D70"/>
                </a:solidFill>
                <a:latin typeface="Times New Roman"/>
                <a:cs typeface="Times New Roman"/>
              </a:rPr>
              <a:t>"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71" name="Rectángulo 70"/>
          <p:cNvSpPr/>
          <p:nvPr/>
        </p:nvSpPr>
        <p:spPr>
          <a:xfrm>
            <a:off x="4845050" y="1934695"/>
            <a:ext cx="2180283" cy="7190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2" name="Rectángulo 71"/>
          <p:cNvSpPr/>
          <p:nvPr/>
        </p:nvSpPr>
        <p:spPr>
          <a:xfrm>
            <a:off x="1342648" y="2056502"/>
            <a:ext cx="585805" cy="7363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3" name="Rectángulo 72"/>
          <p:cNvSpPr/>
          <p:nvPr/>
        </p:nvSpPr>
        <p:spPr>
          <a:xfrm>
            <a:off x="4096778" y="5117539"/>
            <a:ext cx="2196072" cy="7973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4" name="Rectángulo 73"/>
          <p:cNvSpPr/>
          <p:nvPr/>
        </p:nvSpPr>
        <p:spPr>
          <a:xfrm>
            <a:off x="4416786" y="7673341"/>
            <a:ext cx="862694" cy="43916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bject 49"/>
          <p:cNvSpPr/>
          <p:nvPr/>
        </p:nvSpPr>
        <p:spPr>
          <a:xfrm>
            <a:off x="971934" y="7802976"/>
            <a:ext cx="6114961" cy="12806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432003" y="9504446"/>
            <a:ext cx="4670770" cy="100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705573" y="9623366"/>
            <a:ext cx="1218726" cy="2927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07183" y="8989126"/>
            <a:ext cx="1218726" cy="5854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013772" y="9516643"/>
            <a:ext cx="67029" cy="12196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407629" y="7336444"/>
            <a:ext cx="5664032" cy="3323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404582" y="6616826"/>
            <a:ext cx="5660985" cy="58240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53653" y="5699008"/>
            <a:ext cx="6108867" cy="7897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068614" y="6196033"/>
            <a:ext cx="621550" cy="112211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336734" y="4537252"/>
            <a:ext cx="158434" cy="50007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336734" y="5037326"/>
            <a:ext cx="85310" cy="101234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395442" y="4997686"/>
            <a:ext cx="5657938" cy="57935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41466" y="3006539"/>
            <a:ext cx="6102774" cy="185698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38419" y="2777847"/>
            <a:ext cx="539286" cy="8842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564775" y="2543056"/>
            <a:ext cx="822640" cy="9147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29279" y="2302167"/>
            <a:ext cx="6102774" cy="21039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368020" y="1713666"/>
            <a:ext cx="5657938" cy="45433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29279" y="1603894"/>
            <a:ext cx="131013" cy="8842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364973" y="1237986"/>
            <a:ext cx="5657938" cy="22564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23185" y="1140411"/>
            <a:ext cx="137106" cy="8842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364973" y="512270"/>
            <a:ext cx="5654891" cy="48177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26232" y="432990"/>
            <a:ext cx="127966" cy="8842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193063" y="0"/>
            <a:ext cx="1937775" cy="4878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919625" y="413744"/>
            <a:ext cx="156609" cy="1282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5"/>
              </a:spcBef>
            </a:pP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B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.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-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358367" y="526565"/>
            <a:ext cx="5672929" cy="4880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just">
              <a:lnSpc>
                <a:spcPct val="98412"/>
              </a:lnSpc>
              <a:spcBef>
                <a:spcPts val="5"/>
              </a:spcBef>
            </a:pP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CON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V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EN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N  </a:t>
            </a:r>
            <a:r>
              <a:rPr sz="800" spc="42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N</a:t>
            </a:r>
            <a:r>
              <a:rPr sz="800" spc="134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CONS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ID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R</a:t>
            </a:r>
            <a:r>
              <a:rPr sz="800" spc="49" dirty="0" smtClean="0">
                <a:solidFill>
                  <a:srgbClr val="48454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OM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</a:t>
            </a:r>
            <a:r>
              <a:rPr sz="800" spc="79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ANEXOS</a:t>
            </a:r>
            <a:r>
              <a:rPr sz="800" spc="31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L PR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ES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TE</a:t>
            </a:r>
            <a:r>
              <a:rPr sz="800" spc="41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CON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TRAT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,</a:t>
            </a:r>
            <a:r>
              <a:rPr sz="800" spc="78" dirty="0" smtClean="0">
                <a:solidFill>
                  <a:srgbClr val="68666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AD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ÁS</a:t>
            </a:r>
            <a:r>
              <a:rPr sz="800" spc="56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787879"/>
                </a:solidFill>
                <a:latin typeface="Times New Roman"/>
                <a:cs typeface="Times New Roman"/>
              </a:rPr>
              <a:t>E</a:t>
            </a:r>
            <a:r>
              <a:rPr sz="800" spc="82" dirty="0" smtClean="0">
                <a:solidFill>
                  <a:srgbClr val="78787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</a:t>
            </a:r>
            <a:r>
              <a:rPr sz="800" spc="144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ESC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RIP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ÓN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RM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EN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OR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ZA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 </a:t>
            </a:r>
            <a:r>
              <a:rPr sz="800" spc="97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 </a:t>
            </a:r>
            <a:r>
              <a:rPr sz="800" spc="121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 </a:t>
            </a:r>
            <a:r>
              <a:rPr sz="800" spc="91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B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RA</a:t>
            </a:r>
            <a:r>
              <a:rPr sz="800" spc="0" dirty="0" smtClean="0">
                <a:solidFill>
                  <a:srgbClr val="787879"/>
                </a:solidFill>
                <a:latin typeface="Times New Roman"/>
                <a:cs typeface="Times New Roman"/>
              </a:rPr>
              <a:t>, </a:t>
            </a:r>
            <a:r>
              <a:rPr sz="800" spc="14" dirty="0" smtClean="0">
                <a:solidFill>
                  <a:srgbClr val="78787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PR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OYEC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TO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S, </a:t>
            </a:r>
            <a:r>
              <a:rPr sz="800" spc="97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PL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ANOS, </a:t>
            </a:r>
            <a:r>
              <a:rPr sz="800" spc="144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ES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EC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FI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AC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ON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, </a:t>
            </a:r>
            <a:r>
              <a:rPr sz="800" spc="72" dirty="0" smtClean="0">
                <a:solidFill>
                  <a:srgbClr val="68666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PROG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RAM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AS </a:t>
            </a:r>
            <a:r>
              <a:rPr sz="800" spc="12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Y   LOS</a:t>
            </a:r>
            <a:r>
              <a:rPr sz="800" spc="153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PRESU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UE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TOS COR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ESPON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DI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ENTES</a:t>
            </a:r>
            <a:r>
              <a:rPr sz="800" spc="0" dirty="0" smtClean="0">
                <a:solidFill>
                  <a:srgbClr val="787879"/>
                </a:solidFill>
                <a:latin typeface="Times New Roman"/>
                <a:cs typeface="Times New Roman"/>
              </a:rPr>
              <a:t>,</a:t>
            </a:r>
            <a:r>
              <a:rPr sz="800" spc="150" dirty="0" smtClean="0">
                <a:solidFill>
                  <a:srgbClr val="78787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AS</a:t>
            </a:r>
            <a:r>
              <a:rPr sz="800" spc="107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NORMAS</a:t>
            </a:r>
            <a:r>
              <a:rPr sz="800" spc="66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QU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E</a:t>
            </a:r>
            <a:r>
              <a:rPr sz="800" spc="83" dirty="0" smtClean="0">
                <a:solidFill>
                  <a:srgbClr val="68666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REGULAN</a:t>
            </a:r>
            <a:r>
              <a:rPr sz="800" spc="31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LA</a:t>
            </a:r>
            <a:r>
              <a:rPr sz="800" spc="151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ECUC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ÓN</a:t>
            </a:r>
            <a:r>
              <a:rPr sz="800" spc="175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 </a:t>
            </a:r>
            <a:r>
              <a:rPr sz="800" spc="3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LOS TRA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B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AJOS</a:t>
            </a:r>
            <a:r>
              <a:rPr sz="800" spc="0" dirty="0" smtClean="0">
                <a:solidFill>
                  <a:srgbClr val="787879"/>
                </a:solidFill>
                <a:latin typeface="Times New Roman"/>
                <a:cs typeface="Times New Roman"/>
              </a:rPr>
              <a:t>,</a:t>
            </a:r>
            <a:r>
              <a:rPr sz="800" spc="88" dirty="0" smtClean="0">
                <a:solidFill>
                  <a:srgbClr val="78787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Y</a:t>
            </a:r>
            <a:r>
              <a:rPr sz="800" spc="25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TO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787879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S</a:t>
            </a:r>
            <a:r>
              <a:rPr sz="800" spc="35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AQUE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LOS</a:t>
            </a:r>
            <a:r>
              <a:rPr sz="800" spc="18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QUE</a:t>
            </a:r>
            <a:r>
              <a:rPr sz="800" spc="33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SE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ACTEN </a:t>
            </a:r>
            <a:r>
              <a:rPr sz="800" spc="113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EN</a:t>
            </a:r>
            <a:r>
              <a:rPr sz="800" spc="125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EL</a:t>
            </a:r>
            <a:r>
              <a:rPr sz="800" spc="114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FUTU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</a:t>
            </a:r>
            <a:r>
              <a:rPr sz="800" spc="89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800" spc="-19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ACUE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RD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</a:t>
            </a:r>
            <a:r>
              <a:rPr sz="800" spc="-4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CON</a:t>
            </a:r>
            <a:r>
              <a:rPr sz="800" spc="47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AS</a:t>
            </a:r>
            <a:r>
              <a:rPr sz="800" spc="131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DI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OS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NES </a:t>
            </a:r>
            <a:r>
              <a:rPr sz="800" spc="99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EL</a:t>
            </a:r>
            <a:r>
              <a:rPr sz="800" spc="59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16579" y="1126759"/>
            <a:ext cx="164606" cy="1206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5"/>
              </a:spcBef>
            </a:pPr>
            <a:r>
              <a:rPr sz="750" spc="0" dirty="0" smtClean="0">
                <a:solidFill>
                  <a:srgbClr val="57565B"/>
                </a:solidFill>
                <a:latin typeface="Arial"/>
                <a:cs typeface="Arial"/>
              </a:rPr>
              <a:t>C.</a:t>
            </a:r>
            <a:r>
              <a:rPr sz="750" spc="0" dirty="0" smtClean="0">
                <a:solidFill>
                  <a:srgbClr val="48454C"/>
                </a:solidFill>
                <a:latin typeface="Arial"/>
                <a:cs typeface="Arial"/>
              </a:rPr>
              <a:t>-</a:t>
            </a:r>
            <a:endParaRPr sz="7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358367" y="1237036"/>
            <a:ext cx="5675976" cy="2471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7550"/>
              </a:lnSpc>
              <a:spcBef>
                <a:spcPts val="5"/>
              </a:spcBef>
            </a:pP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CONV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   </a:t>
            </a:r>
            <a:r>
              <a:rPr sz="800" spc="73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EN </a:t>
            </a:r>
            <a:r>
              <a:rPr sz="800" spc="85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EN </a:t>
            </a:r>
            <a:r>
              <a:rPr sz="800" spc="83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ACEP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R  </a:t>
            </a:r>
            <a:r>
              <a:rPr sz="800" spc="180" dirty="0" smtClean="0">
                <a:solidFill>
                  <a:srgbClr val="48454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LA </a:t>
            </a:r>
            <a:r>
              <a:rPr sz="800" spc="95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B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TÁCORA  </a:t>
            </a:r>
            <a:r>
              <a:rPr sz="800" spc="64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800" spc="145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OBRA</a:t>
            </a:r>
            <a:r>
              <a:rPr sz="800" spc="159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MO </a:t>
            </a:r>
            <a:r>
              <a:rPr sz="800" spc="16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L </a:t>
            </a:r>
            <a:r>
              <a:rPr sz="800" spc="99" dirty="0" smtClean="0">
                <a:solidFill>
                  <a:srgbClr val="48454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INSTRUMENTO</a:t>
            </a:r>
            <a:r>
              <a:rPr sz="800" spc="191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LEGAL </a:t>
            </a:r>
            <a:r>
              <a:rPr sz="800" spc="79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EN </a:t>
            </a:r>
            <a:r>
              <a:rPr sz="800" spc="109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DON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 </a:t>
            </a:r>
            <a:r>
              <a:rPr sz="800" spc="183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SE </a:t>
            </a:r>
            <a:r>
              <a:rPr sz="800" spc="112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REG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STRAN TO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OS</a:t>
            </a:r>
            <a:r>
              <a:rPr sz="800" spc="19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LOS</a:t>
            </a:r>
            <a:r>
              <a:rPr sz="800" spc="93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AC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OS </a:t>
            </a:r>
            <a:r>
              <a:rPr sz="800" spc="64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RE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AC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ONADOS</a:t>
            </a:r>
            <a:r>
              <a:rPr sz="800" spc="-22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CON</a:t>
            </a:r>
            <a:r>
              <a:rPr sz="800" spc="18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LA</a:t>
            </a:r>
            <a:r>
              <a:rPr sz="800" spc="117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ECUC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ÓN</a:t>
            </a:r>
            <a:r>
              <a:rPr sz="800" spc="89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800" spc="25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LA</a:t>
            </a:r>
            <a:r>
              <a:rPr sz="800" spc="92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BRA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22672" y="1594320"/>
            <a:ext cx="158322" cy="1193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60"/>
              </a:lnSpc>
              <a:spcBef>
                <a:spcPts val="43"/>
              </a:spcBef>
            </a:pPr>
            <a:r>
              <a:rPr sz="750" spc="0" dirty="0" smtClean="0">
                <a:solidFill>
                  <a:srgbClr val="36333A"/>
                </a:solidFill>
                <a:latin typeface="Arial"/>
                <a:cs typeface="Arial"/>
              </a:rPr>
              <a:t>D</a:t>
            </a:r>
            <a:r>
              <a:rPr sz="750" spc="0" dirty="0" smtClean="0">
                <a:solidFill>
                  <a:srgbClr val="48454C"/>
                </a:solidFill>
                <a:latin typeface="Arial"/>
                <a:cs typeface="Arial"/>
              </a:rPr>
              <a:t>.</a:t>
            </a:r>
            <a:r>
              <a:rPr sz="750" spc="0" dirty="0" smtClean="0">
                <a:solidFill>
                  <a:srgbClr val="57565B"/>
                </a:solidFill>
                <a:latin typeface="Arial"/>
                <a:cs typeface="Arial"/>
              </a:rPr>
              <a:t>-</a:t>
            </a:r>
            <a:endParaRPr sz="7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361414" y="1703568"/>
            <a:ext cx="5675976" cy="4819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746" indent="-3046" algn="just">
              <a:lnSpc>
                <a:spcPct val="96687"/>
              </a:lnSpc>
              <a:spcBef>
                <a:spcPts val="5"/>
              </a:spcBef>
            </a:pP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SE </a:t>
            </a:r>
            <a:r>
              <a:rPr sz="800" spc="103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B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LI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GAN </a:t>
            </a:r>
            <a:r>
              <a:rPr sz="800" spc="2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EN  </a:t>
            </a:r>
            <a:r>
              <a:rPr sz="800" spc="20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LOS </a:t>
            </a:r>
            <a:r>
              <a:rPr sz="800" spc="162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TER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NOS </a:t>
            </a:r>
            <a:r>
              <a:rPr sz="800" spc="89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 </a:t>
            </a:r>
            <a:r>
              <a:rPr sz="800" spc="130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ESTE </a:t>
            </a:r>
            <a:r>
              <a:rPr sz="800" spc="164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CONTRATO  Y </a:t>
            </a:r>
            <a:r>
              <a:rPr sz="800" spc="160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EL  </a:t>
            </a:r>
            <a:r>
              <a:rPr sz="800" spc="11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CON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EN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 </a:t>
            </a:r>
            <a:r>
              <a:rPr sz="800" spc="63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 </a:t>
            </a:r>
            <a:r>
              <a:rPr sz="800" spc="36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 </a:t>
            </a:r>
            <a:r>
              <a:rPr sz="800" spc="161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Y  </a:t>
            </a:r>
            <a:r>
              <a:rPr sz="800" spc="12" dirty="0" smtClean="0">
                <a:solidFill>
                  <a:srgbClr val="48454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 </a:t>
            </a:r>
            <a:r>
              <a:rPr sz="800" spc="119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BRA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S </a:t>
            </a:r>
            <a:r>
              <a:rPr sz="800" spc="61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B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LI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CA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S   </a:t>
            </a:r>
            <a:r>
              <a:rPr sz="800" spc="2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Y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SE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V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OS </a:t>
            </a:r>
            <a:r>
              <a:rPr sz="800" spc="161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RELAC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ONADOS </a:t>
            </a:r>
            <a:r>
              <a:rPr sz="800" spc="98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CON </a:t>
            </a:r>
            <a:r>
              <a:rPr sz="800" spc="55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LAS </a:t>
            </a:r>
            <a:r>
              <a:rPr sz="800" spc="145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MA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S </a:t>
            </a:r>
            <a:r>
              <a:rPr sz="800" spc="18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PARA </a:t>
            </a:r>
            <a:r>
              <a:rPr sz="800" spc="121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EL </a:t>
            </a:r>
            <a:r>
              <a:rPr sz="800" spc="87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ESTADO  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800" spc="188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ZACATECAS </a:t>
            </a:r>
            <a:r>
              <a:rPr sz="800" spc="50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Y </a:t>
            </a:r>
            <a:r>
              <a:rPr sz="800" spc="23" dirty="0" smtClean="0">
                <a:solidFill>
                  <a:srgbClr val="48454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SU </a:t>
            </a:r>
            <a:r>
              <a:rPr sz="800" spc="171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787879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G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AMENTO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, </a:t>
            </a:r>
            <a:r>
              <a:rPr sz="800" spc="1" dirty="0" smtClean="0">
                <a:solidFill>
                  <a:srgbClr val="68666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800" spc="188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LAS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G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AS</a:t>
            </a:r>
            <a:r>
              <a:rPr sz="800" spc="0" dirty="0" smtClean="0">
                <a:solidFill>
                  <a:srgbClr val="787879"/>
                </a:solidFill>
                <a:latin typeface="Times New Roman"/>
                <a:cs typeface="Times New Roman"/>
              </a:rPr>
              <a:t>,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ACU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ERD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OS</a:t>
            </a:r>
            <a:r>
              <a:rPr sz="800" spc="128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Y </a:t>
            </a:r>
            <a:r>
              <a:rPr sz="800" spc="54" dirty="0" smtClean="0">
                <a:solidFill>
                  <a:srgbClr val="48454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MA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S</a:t>
            </a:r>
            <a:r>
              <a:rPr sz="800" spc="103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DI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SPOS</a:t>
            </a:r>
            <a:r>
              <a:rPr sz="800" spc="0" dirty="0" smtClean="0">
                <a:solidFill>
                  <a:srgbClr val="2F254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ONES </a:t>
            </a:r>
            <a:r>
              <a:rPr sz="800" spc="66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GAL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ES</a:t>
            </a:r>
            <a:r>
              <a:rPr sz="800" spc="160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QUE</a:t>
            </a:r>
            <a:r>
              <a:rPr sz="800" spc="119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GEN </a:t>
            </a:r>
            <a:r>
              <a:rPr sz="800" spc="129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</a:t>
            </a:r>
            <a:r>
              <a:rPr sz="800" spc="149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CONT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RA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TA</a:t>
            </a:r>
            <a:r>
              <a:rPr sz="800" spc="0" dirty="0" smtClean="0">
                <a:solidFill>
                  <a:srgbClr val="787879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Ó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,</a:t>
            </a:r>
            <a:r>
              <a:rPr sz="800" spc="146" dirty="0" smtClean="0">
                <a:solidFill>
                  <a:srgbClr val="68666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ECUC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Ó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N</a:t>
            </a:r>
            <a:r>
              <a:rPr sz="800" spc="185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Y C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UMP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LI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EN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TO</a:t>
            </a:r>
            <a:r>
              <a:rPr sz="800" spc="-13" dirty="0" smtClean="0">
                <a:solidFill>
                  <a:srgbClr val="48454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EL</a:t>
            </a:r>
            <a:r>
              <a:rPr sz="800" spc="-5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PR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ESEN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800" spc="-13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CON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RAT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22672" y="2289020"/>
            <a:ext cx="6120811" cy="3661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indent="3046">
              <a:lnSpc>
                <a:spcPts val="910"/>
              </a:lnSpc>
              <a:spcBef>
                <a:spcPts val="65"/>
              </a:spcBef>
            </a:pP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ESTAN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 </a:t>
            </a:r>
            <a:r>
              <a:rPr sz="800" spc="37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800" spc="100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ACU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RD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</a:t>
            </a:r>
            <a:r>
              <a:rPr sz="800" spc="144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AS </a:t>
            </a:r>
            <a:r>
              <a:rPr sz="800" spc="57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TES  </a:t>
            </a:r>
            <a:r>
              <a:rPr sz="800" spc="6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EN </a:t>
            </a:r>
            <a:r>
              <a:rPr sz="800" spc="35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L </a:t>
            </a:r>
            <a:r>
              <a:rPr sz="800" spc="1" dirty="0" smtClean="0">
                <a:solidFill>
                  <a:srgbClr val="48454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OB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</a:t>
            </a:r>
            <a:r>
              <a:rPr sz="800" spc="149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Y </a:t>
            </a:r>
            <a:r>
              <a:rPr sz="800" spc="53" dirty="0" smtClean="0">
                <a:solidFill>
                  <a:srgbClr val="48454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ON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NES </a:t>
            </a:r>
            <a:r>
              <a:rPr sz="800" spc="29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 </a:t>
            </a:r>
            <a:r>
              <a:rPr sz="800" spc="53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TE </a:t>
            </a:r>
            <a:r>
              <a:rPr sz="800" spc="76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ON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TRA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TO</a:t>
            </a:r>
            <a:r>
              <a:rPr sz="800" spc="0" dirty="0" smtClean="0">
                <a:solidFill>
                  <a:srgbClr val="787879"/>
                </a:solidFill>
                <a:latin typeface="Times New Roman"/>
                <a:cs typeface="Times New Roman"/>
              </a:rPr>
              <a:t>, </a:t>
            </a:r>
            <a:r>
              <a:rPr sz="800" spc="46" dirty="0" smtClean="0">
                <a:solidFill>
                  <a:srgbClr val="78787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ON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V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EN</a:t>
            </a:r>
            <a:r>
              <a:rPr sz="800" spc="0" dirty="0" smtClean="0">
                <a:solidFill>
                  <a:srgbClr val="787879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N </a:t>
            </a:r>
            <a:r>
              <a:rPr sz="800" spc="9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EN</a:t>
            </a:r>
            <a:r>
              <a:rPr sz="800" spc="122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SU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ETA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RS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 </a:t>
            </a:r>
            <a:r>
              <a:rPr sz="800" spc="-14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AL CONT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DO</a:t>
            </a:r>
            <a:r>
              <a:rPr sz="800" spc="-65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800" spc="25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LAS</a:t>
            </a:r>
            <a:r>
              <a:rPr sz="800" spc="111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GU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ENTES:</a:t>
            </a:r>
            <a:endParaRPr sz="800" dirty="0">
              <a:latin typeface="Times New Roman"/>
              <a:cs typeface="Times New Roman"/>
            </a:endParaRPr>
          </a:p>
          <a:p>
            <a:pPr marL="2627781" marR="2641746" algn="ctr">
              <a:lnSpc>
                <a:spcPct val="95825"/>
              </a:lnSpc>
            </a:pPr>
            <a:r>
              <a:rPr sz="800" dirty="0" smtClean="0">
                <a:solidFill>
                  <a:srgbClr val="48454C"/>
                </a:solidFill>
                <a:latin typeface="Times New Roman"/>
                <a:cs typeface="Times New Roman"/>
              </a:rPr>
              <a:t>CLA</a:t>
            </a:r>
            <a:r>
              <a:rPr sz="800" dirty="0" smtClean="0">
                <a:solidFill>
                  <a:srgbClr val="57565B"/>
                </a:solidFill>
                <a:latin typeface="Times New Roman"/>
                <a:cs typeface="Times New Roman"/>
              </a:rPr>
              <a:t>U</a:t>
            </a:r>
            <a:r>
              <a:rPr sz="800" dirty="0" smtClean="0">
                <a:solidFill>
                  <a:srgbClr val="48454C"/>
                </a:solidFill>
                <a:latin typeface="Times New Roman"/>
                <a:cs typeface="Times New Roman"/>
              </a:rPr>
              <a:t>SU</a:t>
            </a:r>
            <a:r>
              <a:rPr sz="800" dirty="0" smtClean="0">
                <a:solidFill>
                  <a:srgbClr val="36333A"/>
                </a:solidFill>
                <a:latin typeface="Times New Roman"/>
                <a:cs typeface="Times New Roman"/>
              </a:rPr>
              <a:t>L</a:t>
            </a:r>
            <a:r>
              <a:rPr sz="800" dirty="0" smtClean="0">
                <a:solidFill>
                  <a:srgbClr val="48454C"/>
                </a:solidFill>
                <a:latin typeface="Times New Roman"/>
                <a:cs typeface="Times New Roman"/>
              </a:rPr>
              <a:t>A</a:t>
            </a:r>
            <a:r>
              <a:rPr sz="800" dirty="0" smtClean="0">
                <a:solidFill>
                  <a:srgbClr val="57565B"/>
                </a:solidFill>
                <a:latin typeface="Times New Roman"/>
                <a:cs typeface="Times New Roman"/>
              </a:rPr>
              <a:t>S</a:t>
            </a:r>
            <a:endParaRPr sz="800" dirty="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31813" y="2758601"/>
            <a:ext cx="567929" cy="1282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5"/>
              </a:spcBef>
            </a:pPr>
            <a:r>
              <a:rPr sz="800" dirty="0" smtClean="0">
                <a:solidFill>
                  <a:srgbClr val="36333A"/>
                </a:solidFill>
                <a:latin typeface="Times New Roman"/>
                <a:cs typeface="Times New Roman"/>
              </a:rPr>
              <a:t>PRJM</a:t>
            </a:r>
            <a:r>
              <a:rPr sz="80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800" dirty="0" smtClean="0">
                <a:solidFill>
                  <a:srgbClr val="36333A"/>
                </a:solidFill>
                <a:latin typeface="Times New Roman"/>
                <a:cs typeface="Times New Roman"/>
              </a:rPr>
              <a:t>RA</a:t>
            </a:r>
            <a:r>
              <a:rPr sz="800" dirty="0" smtClean="0">
                <a:solidFill>
                  <a:srgbClr val="57565B"/>
                </a:solidFill>
                <a:latin typeface="Times New Roman"/>
                <a:cs typeface="Times New Roman"/>
              </a:rPr>
              <a:t>.</a:t>
            </a:r>
            <a:r>
              <a:rPr sz="800" dirty="0" smtClean="0">
                <a:solidFill>
                  <a:srgbClr val="36333A"/>
                </a:solidFill>
                <a:latin typeface="Times New Roman"/>
                <a:cs typeface="Times New Roman"/>
              </a:rPr>
              <a:t>-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70554" y="2996441"/>
            <a:ext cx="412542" cy="1282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5"/>
              </a:spcBef>
            </a:pP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BJ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ETO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922028" y="2996441"/>
            <a:ext cx="2268053" cy="1282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5"/>
              </a:spcBef>
            </a:pP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L      </a:t>
            </a:r>
            <a:r>
              <a:rPr sz="800" spc="14" dirty="0" smtClean="0">
                <a:solidFill>
                  <a:srgbClr val="48454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CON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TR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787879"/>
                </a:solidFill>
                <a:latin typeface="Times New Roman"/>
                <a:cs typeface="Times New Roman"/>
              </a:rPr>
              <a:t>.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-   </a:t>
            </a:r>
            <a:r>
              <a:rPr sz="800" spc="156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LO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S   </a:t>
            </a:r>
            <a:r>
              <a:rPr sz="800" spc="51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PR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ESENTAN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S</a:t>
            </a:r>
            <a:endParaRPr sz="80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332060" y="2996441"/>
            <a:ext cx="2722029" cy="1282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5"/>
              </a:spcBef>
            </a:pP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L  </a:t>
            </a:r>
            <a:r>
              <a:rPr sz="800" spc="25" dirty="0" smtClean="0">
                <a:solidFill>
                  <a:srgbClr val="48454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Y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UN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TAM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O  </a:t>
            </a:r>
            <a:r>
              <a:rPr sz="800" spc="104" dirty="0" smtClean="0">
                <a:solidFill>
                  <a:srgbClr val="48454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  </a:t>
            </a:r>
            <a:r>
              <a:rPr sz="800" spc="85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F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RE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LL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787879"/>
                </a:solidFill>
                <a:latin typeface="Times New Roman"/>
                <a:cs typeface="Times New Roman"/>
              </a:rPr>
              <a:t>,   </a:t>
            </a:r>
            <a:r>
              <a:rPr sz="800" spc="-79" dirty="0" smtClean="0">
                <a:solidFill>
                  <a:srgbClr val="78787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ZACA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ECAS.</a:t>
            </a:r>
            <a:endParaRPr sz="800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76648" y="3109262"/>
            <a:ext cx="5672929" cy="2471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7550"/>
              </a:lnSpc>
              <a:spcBef>
                <a:spcPts val="5"/>
              </a:spcBef>
            </a:pP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ENCO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EN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AN  </a:t>
            </a:r>
            <a:r>
              <a:rPr sz="800" spc="107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</a:t>
            </a:r>
            <a:r>
              <a:rPr sz="800" spc="109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"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L </a:t>
            </a:r>
            <a:r>
              <a:rPr sz="800" spc="41" dirty="0" smtClean="0">
                <a:solidFill>
                  <a:srgbClr val="36333A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TRATI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A" </a:t>
            </a:r>
            <a:r>
              <a:rPr sz="800" spc="3" dirty="0" smtClean="0">
                <a:solidFill>
                  <a:srgbClr val="48454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LO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S</a:t>
            </a:r>
            <a:r>
              <a:rPr sz="800" spc="138" dirty="0" smtClean="0">
                <a:solidFill>
                  <a:srgbClr val="48454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TR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ABA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S</a:t>
            </a:r>
            <a:r>
              <a:rPr sz="800" spc="48" dirty="0" smtClean="0">
                <a:solidFill>
                  <a:srgbClr val="48454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CONS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STEN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800" spc="67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N </a:t>
            </a:r>
            <a:r>
              <a:rPr sz="800" spc="44" dirty="0" smtClean="0">
                <a:solidFill>
                  <a:srgbClr val="48454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LOS</a:t>
            </a:r>
            <a:r>
              <a:rPr sz="800" spc="154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RAB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AJOS</a:t>
            </a:r>
            <a:r>
              <a:rPr sz="800" spc="102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E</a:t>
            </a:r>
            <a:r>
              <a:rPr sz="800" spc="48" dirty="0" smtClean="0">
                <a:solidFill>
                  <a:srgbClr val="68666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OB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RA</a:t>
            </a:r>
            <a:r>
              <a:rPr sz="800" spc="85" dirty="0" smtClean="0">
                <a:solidFill>
                  <a:srgbClr val="48454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Y </a:t>
            </a:r>
            <a:r>
              <a:rPr sz="800" spc="3" dirty="0" smtClean="0">
                <a:solidFill>
                  <a:srgbClr val="48454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800" spc="62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B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LI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G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 A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EA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LI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ZA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R   </a:t>
            </a:r>
            <a:r>
              <a:rPr sz="800" spc="101" dirty="0" smtClean="0">
                <a:solidFill>
                  <a:srgbClr val="48454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LA </a:t>
            </a:r>
            <a:r>
              <a:rPr sz="800" spc="179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OBRA:  </a:t>
            </a:r>
            <a:r>
              <a:rPr sz="800" spc="109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H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BILIT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AC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IO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N  </a:t>
            </a:r>
            <a:r>
              <a:rPr sz="800" spc="48" dirty="0" smtClean="0">
                <a:solidFill>
                  <a:srgbClr val="48454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E  </a:t>
            </a:r>
            <a:r>
              <a:rPr sz="800" spc="15" dirty="0" smtClean="0">
                <a:solidFill>
                  <a:srgbClr val="48454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AN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Q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E  </a:t>
            </a:r>
            <a:r>
              <a:rPr sz="800" spc="108" dirty="0" smtClean="0">
                <a:solidFill>
                  <a:srgbClr val="36333A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LI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O   </a:t>
            </a:r>
            <a:r>
              <a:rPr sz="800" spc="26" dirty="0" smtClean="0">
                <a:solidFill>
                  <a:srgbClr val="36333A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RA  </a:t>
            </a:r>
            <a:r>
              <a:rPr sz="800" spc="34" dirty="0" smtClean="0">
                <a:solidFill>
                  <a:srgbClr val="36333A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L  </a:t>
            </a:r>
            <a:r>
              <a:rPr sz="800" spc="4" dirty="0" smtClean="0">
                <a:solidFill>
                  <a:srgbClr val="36333A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LMA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CE  </a:t>
            </a:r>
            <a:r>
              <a:rPr sz="800" spc="181" dirty="0" smtClean="0">
                <a:solidFill>
                  <a:srgbClr val="48454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MIE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TO  </a:t>
            </a:r>
            <a:r>
              <a:rPr sz="800" spc="25" dirty="0" smtClean="0">
                <a:solidFill>
                  <a:srgbClr val="36333A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E </a:t>
            </a:r>
            <a:r>
              <a:rPr sz="800" spc="184" dirty="0" smtClean="0">
                <a:solidFill>
                  <a:srgbClr val="48454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AG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A</a:t>
            </a:r>
            <a:endParaRPr sz="800" dirty="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79695" y="3344053"/>
            <a:ext cx="5686581" cy="2441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5"/>
              </a:spcBef>
            </a:pP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POT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BL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E </a:t>
            </a:r>
            <a:r>
              <a:rPr sz="800" spc="67" dirty="0" smtClean="0">
                <a:solidFill>
                  <a:srgbClr val="48454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E   </a:t>
            </a:r>
            <a:r>
              <a:rPr sz="800" spc="101" dirty="0" smtClean="0">
                <a:solidFill>
                  <a:srgbClr val="48454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LO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CA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LID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D </a:t>
            </a:r>
            <a:r>
              <a:rPr sz="800" spc="118" dirty="0" smtClean="0">
                <a:solidFill>
                  <a:srgbClr val="36333A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L</a:t>
            </a:r>
            <a:r>
              <a:rPr sz="800" spc="165" dirty="0" smtClean="0">
                <a:solidFill>
                  <a:srgbClr val="36333A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ZO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TE, </a:t>
            </a:r>
            <a:r>
              <a:rPr sz="800" spc="119" dirty="0" smtClean="0">
                <a:solidFill>
                  <a:srgbClr val="48454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FR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ESN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IL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, </a:t>
            </a:r>
            <a:r>
              <a:rPr sz="800" spc="105" dirty="0" smtClean="0">
                <a:solidFill>
                  <a:srgbClr val="48454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Z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ACA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ECAS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.  </a:t>
            </a:r>
            <a:r>
              <a:rPr sz="800" spc="158" dirty="0" smtClean="0">
                <a:solidFill>
                  <a:srgbClr val="36333A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OORD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ENA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AS </a:t>
            </a:r>
            <a:r>
              <a:rPr sz="800" spc="-39" dirty="0" smtClean="0">
                <a:solidFill>
                  <a:srgbClr val="48454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E</a:t>
            </a:r>
            <a:r>
              <a:rPr sz="800" spc="175" dirty="0" smtClean="0">
                <a:solidFill>
                  <a:srgbClr val="48454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G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OLO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CA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LIZ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AC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IO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N </a:t>
            </a:r>
            <a:r>
              <a:rPr sz="800" spc="-64" dirty="0" smtClean="0">
                <a:solidFill>
                  <a:srgbClr val="48454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2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3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º</a:t>
            </a:r>
            <a:endParaRPr sz="800">
              <a:latin typeface="Times New Roman"/>
              <a:cs typeface="Times New Roman"/>
            </a:endParaRPr>
          </a:p>
          <a:p>
            <a:pPr marL="18793" marR="15430">
              <a:lnSpc>
                <a:spcPts val="910"/>
              </a:lnSpc>
              <a:spcBef>
                <a:spcPts val="45"/>
              </a:spcBef>
            </a:pPr>
            <a:r>
              <a:rPr sz="800" dirty="0" smtClean="0">
                <a:solidFill>
                  <a:srgbClr val="36333A"/>
                </a:solidFill>
                <a:latin typeface="Times New Roman"/>
                <a:cs typeface="Times New Roman"/>
              </a:rPr>
              <a:t>10</a:t>
            </a:r>
            <a:r>
              <a:rPr sz="800" dirty="0" smtClean="0">
                <a:solidFill>
                  <a:srgbClr val="48454C"/>
                </a:solidFill>
                <a:latin typeface="Times New Roman"/>
                <a:cs typeface="Times New Roman"/>
              </a:rPr>
              <a:t>'</a:t>
            </a:r>
            <a:r>
              <a:rPr sz="800" dirty="0" smtClean="0">
                <a:solidFill>
                  <a:srgbClr val="36333A"/>
                </a:solidFill>
                <a:latin typeface="Times New Roman"/>
                <a:cs typeface="Times New Roman"/>
              </a:rPr>
              <a:t>40</a:t>
            </a:r>
            <a:r>
              <a:rPr sz="800" dirty="0" smtClean="0">
                <a:solidFill>
                  <a:srgbClr val="48454C"/>
                </a:solidFill>
                <a:latin typeface="Times New Roman"/>
                <a:cs typeface="Times New Roman"/>
              </a:rPr>
              <a:t>.</a:t>
            </a:r>
            <a:r>
              <a:rPr sz="800" dirty="0" smtClean="0">
                <a:solidFill>
                  <a:srgbClr val="36333A"/>
                </a:solidFill>
                <a:latin typeface="Times New Roman"/>
                <a:cs typeface="Times New Roman"/>
              </a:rPr>
              <a:t>99</a:t>
            </a:r>
            <a:r>
              <a:rPr sz="800" dirty="0" smtClean="0">
                <a:solidFill>
                  <a:srgbClr val="57565B"/>
                </a:solidFill>
                <a:latin typeface="Times New Roman"/>
                <a:cs typeface="Times New Roman"/>
              </a:rPr>
              <a:t>"</a:t>
            </a:r>
            <a:r>
              <a:rPr sz="800" dirty="0" smtClean="0">
                <a:solidFill>
                  <a:srgbClr val="48454C"/>
                </a:solidFill>
                <a:latin typeface="Times New Roman"/>
                <a:cs typeface="Times New Roman"/>
              </a:rPr>
              <a:t>N </a:t>
            </a:r>
            <a:r>
              <a:rPr sz="800" spc="-39" dirty="0" smtClean="0">
                <a:solidFill>
                  <a:srgbClr val="48454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103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º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8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'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54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.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0J</a:t>
            </a:r>
            <a:r>
              <a:rPr sz="800" spc="14" dirty="0" smtClean="0">
                <a:solidFill>
                  <a:srgbClr val="36333A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"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76648" y="3694714"/>
            <a:ext cx="5675976" cy="3661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indent="3046" algn="just">
              <a:lnSpc>
                <a:spcPct val="97550"/>
              </a:lnSpc>
              <a:spcBef>
                <a:spcPts val="5"/>
              </a:spcBef>
            </a:pP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Y</a:t>
            </a:r>
            <a:r>
              <a:rPr sz="800" spc="92" dirty="0" smtClean="0">
                <a:solidFill>
                  <a:srgbClr val="48454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800" spc="162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B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LI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GA</a:t>
            </a:r>
            <a:r>
              <a:rPr sz="800" spc="25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HA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STA</a:t>
            </a:r>
            <a:r>
              <a:rPr sz="800" spc="89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SU</a:t>
            </a:r>
            <a:r>
              <a:rPr sz="800" spc="103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OTA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L</a:t>
            </a:r>
            <a:r>
              <a:rPr sz="800" spc="50" dirty="0" smtClean="0">
                <a:solidFill>
                  <a:srgbClr val="48454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NAC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ÓN </a:t>
            </a:r>
            <a:r>
              <a:rPr sz="800" spc="68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800" spc="5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CON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F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ORMIDAD</a:t>
            </a:r>
            <a:r>
              <a:rPr sz="800" spc="-44" dirty="0" smtClean="0">
                <a:solidFill>
                  <a:srgbClr val="48454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CON</a:t>
            </a:r>
            <a:r>
              <a:rPr sz="800" spc="72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LAS</a:t>
            </a:r>
            <a:r>
              <a:rPr sz="800" spc="81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NO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RM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AS</a:t>
            </a:r>
            <a:r>
              <a:rPr sz="800" spc="100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800" spc="5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CO</a:t>
            </a:r>
            <a:r>
              <a:rPr sz="800" spc="0" dirty="0" smtClean="0">
                <a:solidFill>
                  <a:srgbClr val="787879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RU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CC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N  </a:t>
            </a:r>
            <a:r>
              <a:rPr sz="800" spc="-25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VI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G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NTE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S 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N  EL</a:t>
            </a:r>
            <a:r>
              <a:rPr sz="800" spc="148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LUGAR </a:t>
            </a:r>
            <a:r>
              <a:rPr sz="800" spc="101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ON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800" spc="81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B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AN</a:t>
            </a:r>
            <a:r>
              <a:rPr sz="800" spc="127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EA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LI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ZAR </a:t>
            </a:r>
            <a:r>
              <a:rPr sz="800" spc="34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LOS</a:t>
            </a:r>
            <a:r>
              <a:rPr sz="800" spc="39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ABA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,</a:t>
            </a:r>
            <a:r>
              <a:rPr sz="800" spc="90" dirty="0" smtClean="0">
                <a:solidFill>
                  <a:srgbClr val="68666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AS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!</a:t>
            </a:r>
            <a:r>
              <a:rPr sz="800" spc="67" dirty="0" smtClean="0">
                <a:solidFill>
                  <a:srgbClr val="36333A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CO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</a:t>
            </a:r>
            <a:r>
              <a:rPr sz="800" spc="146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AS </a:t>
            </a:r>
            <a:r>
              <a:rPr sz="800" spc="53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ES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EC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F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CAC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ONE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S</a:t>
            </a:r>
            <a:r>
              <a:rPr sz="800" spc="184" dirty="0" smtClean="0">
                <a:solidFill>
                  <a:srgbClr val="68666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CONT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AS</a:t>
            </a:r>
            <a:r>
              <a:rPr sz="800" spc="88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EN </a:t>
            </a:r>
            <a:r>
              <a:rPr sz="800" spc="58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LOS ANEXOS</a:t>
            </a:r>
            <a:r>
              <a:rPr sz="800" spc="88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ÉC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COS</a:t>
            </a:r>
            <a:r>
              <a:rPr sz="800" spc="0" dirty="0" smtClean="0">
                <a:solidFill>
                  <a:srgbClr val="8A8B8B"/>
                </a:solidFill>
                <a:latin typeface="Times New Roman"/>
                <a:cs typeface="Times New Roman"/>
              </a:rPr>
              <a:t>,</a:t>
            </a:r>
            <a:r>
              <a:rPr sz="800" spc="63" dirty="0" smtClean="0">
                <a:solidFill>
                  <a:srgbClr val="8A8B8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OCU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ENTOS</a:t>
            </a:r>
            <a:r>
              <a:rPr sz="800" spc="131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QU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E</a:t>
            </a:r>
            <a:r>
              <a:rPr sz="800" spc="25" dirty="0" smtClean="0">
                <a:solidFill>
                  <a:srgbClr val="68666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FO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RM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AN</a:t>
            </a:r>
            <a:r>
              <a:rPr sz="800" spc="146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PAR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TE</a:t>
            </a:r>
            <a:r>
              <a:rPr sz="800" spc="89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IN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G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ANTE</a:t>
            </a:r>
            <a:r>
              <a:rPr sz="800" spc="-5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E</a:t>
            </a:r>
            <a:r>
              <a:rPr sz="800" spc="141" dirty="0" smtClean="0">
                <a:solidFill>
                  <a:srgbClr val="68666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ESTE</a:t>
            </a:r>
            <a:r>
              <a:rPr sz="800" spc="64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ONTRATO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34859" y="4158197"/>
            <a:ext cx="6120811" cy="7228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824">
              <a:lnSpc>
                <a:spcPct val="95825"/>
              </a:lnSpc>
              <a:spcBef>
                <a:spcPts val="5"/>
              </a:spcBef>
            </a:pP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SE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G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U  </a:t>
            </a:r>
            <a:r>
              <a:rPr sz="800" spc="58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.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-</a:t>
            </a:r>
            <a:endParaRPr sz="800">
              <a:latin typeface="Times New Roman"/>
              <a:cs typeface="Times New Roman"/>
            </a:endParaRPr>
          </a:p>
          <a:p>
            <a:pPr marL="457535" indent="3046" algn="just">
              <a:lnSpc>
                <a:spcPct val="96879"/>
              </a:lnSpc>
              <a:spcBef>
                <a:spcPts val="40"/>
              </a:spcBef>
            </a:pP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NT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 </a:t>
            </a:r>
            <a:r>
              <a:rPr sz="800" spc="73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L</a:t>
            </a:r>
            <a:r>
              <a:rPr sz="800" spc="5" dirty="0" smtClean="0">
                <a:solidFill>
                  <a:srgbClr val="48454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CONTRATO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.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-</a:t>
            </a:r>
            <a:r>
              <a:rPr sz="800" spc="164" dirty="0" smtClean="0">
                <a:solidFill>
                  <a:srgbClr val="48454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EL  </a:t>
            </a:r>
            <a:r>
              <a:rPr sz="800" spc="79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ONTO </a:t>
            </a:r>
            <a:r>
              <a:rPr sz="800" spc="46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TOT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AL </a:t>
            </a:r>
            <a:r>
              <a:rPr sz="800" spc="149" dirty="0" smtClean="0">
                <a:solidFill>
                  <a:srgbClr val="48454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EL </a:t>
            </a:r>
            <a:r>
              <a:rPr sz="800" spc="95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PRE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SEN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800" spc="100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CONTRATO </a:t>
            </a:r>
            <a:r>
              <a:rPr sz="800" spc="112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ES </a:t>
            </a:r>
            <a:r>
              <a:rPr sz="800" spc="143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POR </a:t>
            </a:r>
            <a:r>
              <a:rPr sz="800" spc="2" dirty="0" smtClean="0">
                <a:solidFill>
                  <a:srgbClr val="48454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</a:t>
            </a:r>
            <a:r>
              <a:rPr sz="800" spc="112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CA</a:t>
            </a:r>
            <a:r>
              <a:rPr sz="800" spc="0" dirty="0" smtClean="0">
                <a:solidFill>
                  <a:srgbClr val="787879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</a:t>
            </a:r>
            <a:r>
              <a:rPr sz="800" spc="125" dirty="0" smtClean="0">
                <a:solidFill>
                  <a:srgbClr val="48454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: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$  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118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,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691.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6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3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(C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EN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TO</a:t>
            </a:r>
            <a:r>
              <a:rPr sz="800" spc="72" dirty="0" smtClean="0">
                <a:solidFill>
                  <a:srgbClr val="36333A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DIE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IO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HO</a:t>
            </a:r>
            <a:r>
              <a:rPr sz="800" spc="97" dirty="0" smtClean="0">
                <a:solidFill>
                  <a:srgbClr val="36333A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IL  </a:t>
            </a:r>
            <a:r>
              <a:rPr sz="800" spc="137" dirty="0" smtClean="0">
                <a:solidFill>
                  <a:srgbClr val="36333A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SE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CIE </a:t>
            </a:r>
            <a:r>
              <a:rPr sz="800" spc="169" dirty="0" smtClean="0">
                <a:solidFill>
                  <a:srgbClr val="36333A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S</a:t>
            </a:r>
            <a:r>
              <a:rPr sz="800" spc="111" dirty="0" smtClean="0">
                <a:solidFill>
                  <a:srgbClr val="48454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VEN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A</a:t>
            </a:r>
            <a:r>
              <a:rPr sz="800" spc="72" dirty="0" smtClean="0">
                <a:solidFill>
                  <a:srgbClr val="48454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Y</a:t>
            </a:r>
            <a:r>
              <a:rPr sz="800" spc="20" dirty="0" smtClean="0">
                <a:solidFill>
                  <a:srgbClr val="36333A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N</a:t>
            </a:r>
            <a:r>
              <a:rPr sz="800" spc="115" dirty="0" smtClean="0">
                <a:solidFill>
                  <a:srgbClr val="48454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ES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S</a:t>
            </a:r>
            <a:r>
              <a:rPr sz="800" spc="115" dirty="0" smtClean="0">
                <a:solidFill>
                  <a:srgbClr val="48454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6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3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/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100</a:t>
            </a:r>
            <a:r>
              <a:rPr sz="800" spc="97" dirty="0" smtClean="0">
                <a:solidFill>
                  <a:srgbClr val="36333A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.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.)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,  </a:t>
            </a:r>
            <a:r>
              <a:rPr sz="800" spc="121" dirty="0" smtClean="0">
                <a:solidFill>
                  <a:srgbClr val="48454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!V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</a:t>
            </a:r>
            <a:r>
              <a:rPr sz="800" spc="117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IN</a:t>
            </a:r>
            <a:r>
              <a:rPr sz="800" spc="0" dirty="0" smtClean="0">
                <a:solidFill>
                  <a:srgbClr val="787879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ID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787879"/>
                </a:solidFill>
                <a:latin typeface="Times New Roman"/>
                <a:cs typeface="Times New Roman"/>
              </a:rPr>
              <a:t>; 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UYE</a:t>
            </a:r>
            <a:r>
              <a:rPr sz="800" spc="97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LA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UNE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RA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Ó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N  </a:t>
            </a:r>
            <a:r>
              <a:rPr sz="800" spc="112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Y </a:t>
            </a:r>
            <a:r>
              <a:rPr sz="800" spc="14" dirty="0" smtClean="0">
                <a:solidFill>
                  <a:srgbClr val="48454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AGO </a:t>
            </a:r>
            <a:r>
              <a:rPr sz="800" spc="52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L  </a:t>
            </a:r>
            <a:r>
              <a:rPr sz="800" spc="148" dirty="0" smtClean="0">
                <a:solidFill>
                  <a:srgbClr val="48454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AL</a:t>
            </a:r>
            <a:r>
              <a:rPr sz="800" spc="143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"C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NT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RATI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TA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" </a:t>
            </a:r>
            <a:r>
              <a:rPr sz="800" spc="12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R </a:t>
            </a:r>
            <a:r>
              <a:rPr sz="800" spc="20" dirty="0" smtClean="0">
                <a:solidFill>
                  <a:srgbClr val="48454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TO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OS </a:t>
            </a:r>
            <a:r>
              <a:rPr sz="800" spc="14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OS </a:t>
            </a:r>
            <a:r>
              <a:rPr sz="800" spc="74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GASTOS 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ECT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S  </a:t>
            </a:r>
            <a:r>
              <a:rPr sz="800" spc="107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 </a:t>
            </a:r>
            <a:r>
              <a:rPr sz="800" spc="42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DIR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ECTO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S </a:t>
            </a:r>
            <a:r>
              <a:rPr sz="800" spc="29" dirty="0" smtClean="0">
                <a:solidFill>
                  <a:srgbClr val="48454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QU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E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RI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G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IN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N </a:t>
            </a:r>
            <a:r>
              <a:rPr sz="800" spc="132" dirty="0" smtClean="0">
                <a:solidFill>
                  <a:srgbClr val="48454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LOS  </a:t>
            </a:r>
            <a:r>
              <a:rPr sz="800" spc="45" dirty="0" smtClean="0">
                <a:solidFill>
                  <a:srgbClr val="48454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TRABA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OS</a:t>
            </a:r>
            <a:r>
              <a:rPr sz="800" spc="0" dirty="0" smtClean="0">
                <a:solidFill>
                  <a:srgbClr val="787879"/>
                </a:solidFill>
                <a:latin typeface="Times New Roman"/>
                <a:cs typeface="Times New Roman"/>
              </a:rPr>
              <a:t>,  </a:t>
            </a:r>
            <a:r>
              <a:rPr sz="800" spc="50" dirty="0" smtClean="0">
                <a:solidFill>
                  <a:srgbClr val="78787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A  </a:t>
            </a:r>
            <a:r>
              <a:rPr sz="800" spc="86" dirty="0" smtClean="0">
                <a:solidFill>
                  <a:srgbClr val="48454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UT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LIDAD   Y </a:t>
            </a:r>
            <a:r>
              <a:rPr sz="800" spc="149" dirty="0" smtClean="0">
                <a:solidFill>
                  <a:srgbClr val="48454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EN  </a:t>
            </a:r>
            <a:r>
              <a:rPr sz="800" spc="112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U  </a:t>
            </a:r>
            <a:r>
              <a:rPr sz="800" spc="101" dirty="0" smtClean="0">
                <a:solidFill>
                  <a:srgbClr val="48454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CA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787879"/>
                </a:solidFill>
                <a:latin typeface="Times New Roman"/>
                <a:cs typeface="Times New Roman"/>
              </a:rPr>
              <a:t>, </a:t>
            </a:r>
            <a:r>
              <a:rPr sz="800" spc="159" dirty="0" smtClean="0">
                <a:solidFill>
                  <a:srgbClr val="78787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L  </a:t>
            </a:r>
            <a:r>
              <a:rPr sz="800" spc="39" dirty="0" smtClean="0">
                <a:solidFill>
                  <a:srgbClr val="48454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OS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O </a:t>
            </a:r>
            <a:r>
              <a:rPr sz="800" spc="157" dirty="0" smtClean="0">
                <a:solidFill>
                  <a:srgbClr val="48454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 </a:t>
            </a:r>
            <a:r>
              <a:rPr sz="800" spc="189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LAS  </a:t>
            </a:r>
            <a:r>
              <a:rPr sz="800" spc="63" dirty="0" smtClean="0">
                <a:solidFill>
                  <a:srgbClr val="48454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OB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LI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GA</a:t>
            </a:r>
            <a:r>
              <a:rPr sz="800" spc="0" dirty="0" smtClean="0">
                <a:solidFill>
                  <a:srgbClr val="828E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NES </a:t>
            </a:r>
            <a:r>
              <a:rPr sz="800" spc="139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DI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ONAL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ES E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ST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PUL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AS </a:t>
            </a:r>
            <a:r>
              <a:rPr sz="800" spc="-64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EN</a:t>
            </a:r>
            <a:r>
              <a:rPr sz="800" spc="125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EL</a:t>
            </a:r>
            <a:r>
              <a:rPr sz="800" spc="114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PR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SENTE</a:t>
            </a:r>
            <a:r>
              <a:rPr sz="800" spc="64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CON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RATO</a:t>
            </a:r>
            <a:r>
              <a:rPr sz="800" spc="-12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CON</a:t>
            </a:r>
            <a:r>
              <a:rPr sz="800" spc="1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G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O</a:t>
            </a:r>
            <a:r>
              <a:rPr sz="800" spc="-10" dirty="0" smtClean="0">
                <a:solidFill>
                  <a:srgbClr val="48454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AL</a:t>
            </a:r>
            <a:r>
              <a:rPr sz="800" spc="-20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"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NT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TI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STA</a:t>
            </a:r>
            <a:r>
              <a:rPr sz="800" spc="0" dirty="0" smtClean="0">
                <a:solidFill>
                  <a:srgbClr val="787879"/>
                </a:solidFill>
                <a:latin typeface="Times New Roman"/>
                <a:cs typeface="Times New Roman"/>
              </a:rPr>
              <a:t>"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88835" y="4987587"/>
            <a:ext cx="5675976" cy="5948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746" indent="-3046" algn="just">
              <a:lnSpc>
                <a:spcPct val="95633"/>
              </a:lnSpc>
              <a:spcBef>
                <a:spcPts val="5"/>
              </a:spcBef>
            </a:pPr>
            <a:r>
              <a:rPr sz="80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ES</a:t>
            </a:r>
            <a:r>
              <a:rPr sz="800" dirty="0" smtClean="0">
                <a:solidFill>
                  <a:srgbClr val="48454C"/>
                </a:solidFill>
                <a:latin typeface="Times New Roman"/>
                <a:cs typeface="Times New Roman"/>
              </a:rPr>
              <a:t>T</a:t>
            </a:r>
            <a:r>
              <a:rPr sz="80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</a:t>
            </a:r>
            <a:r>
              <a:rPr sz="800" spc="82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CANT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DAD</a:t>
            </a:r>
            <a:r>
              <a:rPr sz="800" spc="132" dirty="0" smtClean="0">
                <a:solidFill>
                  <a:srgbClr val="48454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SOLO 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DRA </a:t>
            </a:r>
            <a:r>
              <a:rPr sz="800" spc="3" dirty="0" smtClean="0">
                <a:solidFill>
                  <a:srgbClr val="48454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SE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R</a:t>
            </a:r>
            <a:r>
              <a:rPr sz="800" spc="107" dirty="0" smtClean="0">
                <a:solidFill>
                  <a:srgbClr val="36333A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B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AS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AD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</a:t>
            </a:r>
            <a:r>
              <a:rPr sz="800" spc="24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PR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V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O</a:t>
            </a:r>
            <a:r>
              <a:rPr sz="800" spc="142" dirty="0" smtClean="0">
                <a:solidFill>
                  <a:srgbClr val="48454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CO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NV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EN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</a:t>
            </a:r>
            <a:r>
              <a:rPr sz="800" spc="36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ADI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ON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L</a:t>
            </a:r>
            <a:r>
              <a:rPr sz="800" spc="31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Q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800" spc="91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AL</a:t>
            </a:r>
            <a:r>
              <a:rPr sz="800" spc="72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ES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ECTO</a:t>
            </a:r>
            <a:r>
              <a:rPr sz="800" spc="55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ACUE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RD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EN</a:t>
            </a:r>
            <a:r>
              <a:rPr sz="800" spc="59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AS PA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TES</a:t>
            </a:r>
            <a:r>
              <a:rPr sz="800" spc="0" dirty="0" smtClean="0">
                <a:solidFill>
                  <a:srgbClr val="787879"/>
                </a:solidFill>
                <a:latin typeface="Times New Roman"/>
                <a:cs typeface="Times New Roman"/>
              </a:rPr>
              <a:t>,</a:t>
            </a:r>
            <a:r>
              <a:rPr sz="800" spc="89" dirty="0" smtClean="0">
                <a:solidFill>
                  <a:srgbClr val="78787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GÚN</a:t>
            </a:r>
            <a:r>
              <a:rPr sz="800" spc="188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</a:t>
            </a:r>
            <a:r>
              <a:rPr sz="800" spc="64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STABLE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ID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 </a:t>
            </a:r>
            <a:r>
              <a:rPr sz="800" spc="102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EN</a:t>
            </a:r>
            <a:r>
              <a:rPr sz="800" spc="24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L</a:t>
            </a:r>
            <a:r>
              <a:rPr sz="800" spc="89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T.</a:t>
            </a:r>
            <a:r>
              <a:rPr sz="800" spc="-10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97</a:t>
            </a:r>
            <a:r>
              <a:rPr sz="800" spc="45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E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LA</a:t>
            </a:r>
            <a:r>
              <a:rPr sz="800" spc="115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Y</a:t>
            </a:r>
            <a:r>
              <a:rPr sz="800" spc="144" dirty="0" smtClean="0">
                <a:solidFill>
                  <a:srgbClr val="48454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800" spc="95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BR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AS</a:t>
            </a:r>
            <a:r>
              <a:rPr sz="800" spc="21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BLI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CAS  </a:t>
            </a:r>
            <a:r>
              <a:rPr sz="800" spc="13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Y</a:t>
            </a:r>
            <a:r>
              <a:rPr sz="800" spc="52" dirty="0" smtClean="0">
                <a:solidFill>
                  <a:srgbClr val="48454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RV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S </a:t>
            </a:r>
            <a:r>
              <a:rPr sz="800" spc="-89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LAC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ONA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OS</a:t>
            </a:r>
            <a:r>
              <a:rPr sz="800" spc="-67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ON LAS</a:t>
            </a:r>
            <a:r>
              <a:rPr sz="800" spc="137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AS</a:t>
            </a:r>
            <a:r>
              <a:rPr sz="800" spc="-38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ARA </a:t>
            </a:r>
            <a:r>
              <a:rPr sz="800" spc="4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L</a:t>
            </a:r>
            <a:r>
              <a:rPr sz="800" spc="54" dirty="0" smtClean="0">
                <a:solidFill>
                  <a:srgbClr val="48454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ES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ADO </a:t>
            </a:r>
            <a:r>
              <a:rPr sz="800" spc="87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DE</a:t>
            </a:r>
            <a:r>
              <a:rPr sz="800" spc="-44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ZA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ATECAS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,</a:t>
            </a:r>
            <a:r>
              <a:rPr sz="800" spc="25" dirty="0" smtClean="0">
                <a:solidFill>
                  <a:srgbClr val="68666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OR</a:t>
            </a:r>
            <a:r>
              <a:rPr sz="800" spc="130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LO</a:t>
            </a:r>
            <a:r>
              <a:rPr sz="800" spc="52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QU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E</a:t>
            </a:r>
            <a:r>
              <a:rPr sz="800" spc="23" dirty="0" smtClean="0">
                <a:solidFill>
                  <a:srgbClr val="68666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149" dirty="0" smtClean="0">
                <a:solidFill>
                  <a:srgbClr val="36333A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"E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L</a:t>
            </a:r>
            <a:r>
              <a:rPr sz="800" spc="173" dirty="0" smtClean="0">
                <a:solidFill>
                  <a:srgbClr val="36333A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NT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RATI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"</a:t>
            </a:r>
            <a:r>
              <a:rPr sz="800" spc="133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LI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ZA</a:t>
            </a:r>
            <a:r>
              <a:rPr sz="800" spc="13" dirty="0" smtClean="0">
                <a:solidFill>
                  <a:srgbClr val="68666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LA</a:t>
            </a:r>
            <a:r>
              <a:rPr sz="800" spc="93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OBRA</a:t>
            </a:r>
            <a:r>
              <a:rPr sz="800" spc="-6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CON</a:t>
            </a:r>
            <a:r>
              <a:rPr sz="800" spc="47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MA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YO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R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VA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R </a:t>
            </a:r>
            <a:r>
              <a:rPr sz="800" spc="111" dirty="0" smtClean="0">
                <a:solidFill>
                  <a:srgbClr val="48454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E</a:t>
            </a:r>
            <a:r>
              <a:rPr sz="800" spc="178" dirty="0" smtClean="0">
                <a:solidFill>
                  <a:srgbClr val="68666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LO</a:t>
            </a:r>
            <a:r>
              <a:rPr sz="800" spc="78" dirty="0" smtClean="0">
                <a:solidFill>
                  <a:srgbClr val="48454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IND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AD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8A8B8B"/>
                </a:solidFill>
                <a:latin typeface="Times New Roman"/>
                <a:cs typeface="Times New Roman"/>
              </a:rPr>
              <a:t>,</a:t>
            </a:r>
            <a:r>
              <a:rPr sz="800" spc="64" dirty="0" smtClean="0">
                <a:solidFill>
                  <a:srgbClr val="8A8B8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EN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EN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 </a:t>
            </a:r>
            <a:r>
              <a:rPr sz="800" spc="-39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 </a:t>
            </a:r>
            <a:r>
              <a:rPr sz="800" spc="23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</a:t>
            </a:r>
            <a:r>
              <a:rPr sz="800" spc="174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ES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ONS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AB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LID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</a:t>
            </a:r>
            <a:r>
              <a:rPr sz="800" spc="68" dirty="0" smtClean="0">
                <a:solidFill>
                  <a:srgbClr val="48454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EN </a:t>
            </a:r>
            <a:r>
              <a:rPr sz="800" spc="9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QUE</a:t>
            </a:r>
            <a:r>
              <a:rPr sz="800" spc="143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IN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CUR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RA </a:t>
            </a:r>
            <a:r>
              <a:rPr sz="800" spc="133" dirty="0" smtClean="0">
                <a:solidFill>
                  <a:srgbClr val="68666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R </a:t>
            </a:r>
            <a:r>
              <a:rPr sz="800" spc="18" dirty="0" smtClean="0">
                <a:solidFill>
                  <a:srgbClr val="48454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LA</a:t>
            </a:r>
            <a:r>
              <a:rPr sz="800" spc="136" dirty="0" smtClean="0">
                <a:solidFill>
                  <a:srgbClr val="48454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EC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ÓN DE</a:t>
            </a:r>
            <a:r>
              <a:rPr sz="800" spc="121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LOS</a:t>
            </a:r>
            <a:r>
              <a:rPr sz="800" spc="-60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TRABA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OS</a:t>
            </a:r>
            <a:r>
              <a:rPr sz="800" spc="30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X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ED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NTES</a:t>
            </a:r>
            <a:r>
              <a:rPr sz="800" spc="0" dirty="0" smtClean="0">
                <a:solidFill>
                  <a:srgbClr val="9C9C99"/>
                </a:solidFill>
                <a:latin typeface="Times New Roman"/>
                <a:cs typeface="Times New Roman"/>
              </a:rPr>
              <a:t>, </a:t>
            </a:r>
            <a:r>
              <a:rPr sz="800" spc="49" dirty="0" smtClean="0">
                <a:solidFill>
                  <a:srgbClr val="9C9C9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NO</a:t>
            </a:r>
            <a:r>
              <a:rPr sz="800" spc="11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RA</a:t>
            </a:r>
            <a:r>
              <a:rPr sz="800" spc="44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ER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EC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HO</a:t>
            </a:r>
            <a:r>
              <a:rPr sz="800" spc="66" dirty="0" smtClean="0">
                <a:solidFill>
                  <a:srgbClr val="48454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</a:t>
            </a:r>
            <a:r>
              <a:rPr sz="800" spc="37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CLAMAR</a:t>
            </a:r>
            <a:r>
              <a:rPr sz="800" spc="-35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AGO</a:t>
            </a:r>
            <a:r>
              <a:rPr sz="800" spc="102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ALGUNO</a:t>
            </a:r>
            <a:r>
              <a:rPr sz="800" spc="2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800" spc="29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EL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787879"/>
                </a:solidFill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47047" y="5679762"/>
            <a:ext cx="6126904" cy="8295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824">
              <a:lnSpc>
                <a:spcPct val="95825"/>
              </a:lnSpc>
              <a:spcBef>
                <a:spcPts val="5"/>
              </a:spcBef>
            </a:pPr>
            <a:r>
              <a:rPr sz="800" dirty="0" smtClean="0">
                <a:solidFill>
                  <a:srgbClr val="36333A"/>
                </a:solidFill>
                <a:latin typeface="Times New Roman"/>
                <a:cs typeface="Times New Roman"/>
              </a:rPr>
              <a:t>TER</a:t>
            </a:r>
            <a:r>
              <a:rPr sz="800" dirty="0" smtClean="0">
                <a:solidFill>
                  <a:srgbClr val="48454C"/>
                </a:solidFill>
                <a:latin typeface="Times New Roman"/>
                <a:cs typeface="Times New Roman"/>
              </a:rPr>
              <a:t>CE</a:t>
            </a:r>
            <a:r>
              <a:rPr sz="800" dirty="0" smtClean="0">
                <a:solidFill>
                  <a:srgbClr val="36333A"/>
                </a:solidFill>
                <a:latin typeface="Times New Roman"/>
                <a:cs typeface="Times New Roman"/>
              </a:rPr>
              <a:t>R</a:t>
            </a:r>
            <a:r>
              <a:rPr sz="800" dirty="0" smtClean="0">
                <a:solidFill>
                  <a:srgbClr val="48454C"/>
                </a:solidFill>
                <a:latin typeface="Times New Roman"/>
                <a:cs typeface="Times New Roman"/>
              </a:rPr>
              <a:t>A</a:t>
            </a:r>
            <a:r>
              <a:rPr sz="800" dirty="0" smtClean="0">
                <a:solidFill>
                  <a:srgbClr val="36333A"/>
                </a:solidFill>
                <a:latin typeface="Times New Roman"/>
                <a:cs typeface="Times New Roman"/>
              </a:rPr>
              <a:t>.-</a:t>
            </a:r>
            <a:endParaRPr sz="800">
              <a:latin typeface="Times New Roman"/>
              <a:cs typeface="Times New Roman"/>
            </a:endParaRPr>
          </a:p>
          <a:p>
            <a:pPr marL="460582" indent="-3046" algn="just">
              <a:lnSpc>
                <a:spcPct val="95058"/>
              </a:lnSpc>
              <a:spcBef>
                <a:spcPts val="45"/>
              </a:spcBef>
            </a:pP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AJ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ST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E</a:t>
            </a:r>
            <a:r>
              <a:rPr sz="800" spc="40" dirty="0" smtClean="0">
                <a:solidFill>
                  <a:srgbClr val="68666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800" spc="136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STOS</a:t>
            </a:r>
            <a:r>
              <a:rPr sz="800" spc="0" dirty="0" smtClean="0">
                <a:solidFill>
                  <a:srgbClr val="787879"/>
                </a:solidFill>
                <a:latin typeface="Times New Roman"/>
                <a:cs typeface="Times New Roman"/>
              </a:rPr>
              <a:t>.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-</a:t>
            </a:r>
            <a:r>
              <a:rPr sz="800" spc="63" dirty="0" smtClean="0">
                <a:solidFill>
                  <a:srgbClr val="48454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ARA </a:t>
            </a:r>
            <a:r>
              <a:rPr sz="800" spc="24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OS</a:t>
            </a:r>
            <a:r>
              <a:rPr sz="800" spc="147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SU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STOS</a:t>
            </a:r>
            <a:r>
              <a:rPr sz="800" spc="129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A</a:t>
            </a:r>
            <a:r>
              <a:rPr sz="800" spc="9" dirty="0" smtClean="0">
                <a:solidFill>
                  <a:srgbClr val="68666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QUE</a:t>
            </a:r>
            <a:r>
              <a:rPr sz="800" spc="38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SE</a:t>
            </a:r>
            <a:r>
              <a:rPr sz="800" spc="123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F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 </a:t>
            </a:r>
            <a:r>
              <a:rPr sz="800" spc="14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</a:t>
            </a:r>
            <a:r>
              <a:rPr sz="800" spc="54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OS</a:t>
            </a:r>
            <a:r>
              <a:rPr sz="800" spc="158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AR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CULOS </a:t>
            </a:r>
            <a:r>
              <a:rPr sz="800" spc="144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94</a:t>
            </a:r>
            <a:r>
              <a:rPr sz="800" spc="0" dirty="0" smtClean="0">
                <a:solidFill>
                  <a:srgbClr val="787879"/>
                </a:solidFill>
                <a:latin typeface="Times New Roman"/>
                <a:cs typeface="Times New Roman"/>
              </a:rPr>
              <a:t>,</a:t>
            </a:r>
            <a:r>
              <a:rPr sz="800" spc="58" dirty="0" smtClean="0">
                <a:solidFill>
                  <a:srgbClr val="78787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95</a:t>
            </a:r>
            <a:r>
              <a:rPr sz="800" spc="91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Y</a:t>
            </a:r>
            <a:r>
              <a:rPr sz="800" spc="118" dirty="0" smtClean="0">
                <a:solidFill>
                  <a:srgbClr val="48454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96</a:t>
            </a:r>
            <a:r>
              <a:rPr sz="800" spc="89" dirty="0" smtClean="0">
                <a:solidFill>
                  <a:srgbClr val="68666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800" spc="135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</a:t>
            </a:r>
            <a:r>
              <a:rPr sz="800" spc="130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LE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Y</a:t>
            </a:r>
            <a:r>
              <a:rPr sz="800" spc="164" dirty="0" smtClean="0">
                <a:solidFill>
                  <a:srgbClr val="48454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E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B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RAS 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B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LI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CAS   </a:t>
            </a:r>
            <a:r>
              <a:rPr sz="800" spc="102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Y </a:t>
            </a:r>
            <a:r>
              <a:rPr sz="800" spc="149" dirty="0" smtClean="0">
                <a:solidFill>
                  <a:srgbClr val="48454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RV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OS  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AC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NADO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S  </a:t>
            </a:r>
            <a:r>
              <a:rPr sz="800" spc="44" dirty="0" smtClean="0">
                <a:solidFill>
                  <a:srgbClr val="48454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CON </a:t>
            </a:r>
            <a:r>
              <a:rPr sz="800" spc="112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LAS  </a:t>
            </a:r>
            <a:r>
              <a:rPr sz="800" spc="39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MA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S </a:t>
            </a:r>
            <a:r>
              <a:rPr sz="800" spc="73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PAR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  </a:t>
            </a:r>
            <a:r>
              <a:rPr sz="800" spc="5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EL </a:t>
            </a:r>
            <a:r>
              <a:rPr sz="800" spc="150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ESTA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  </a:t>
            </a:r>
            <a:r>
              <a:rPr sz="800" spc="88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 </a:t>
            </a:r>
            <a:r>
              <a:rPr sz="800" spc="65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ZA</a:t>
            </a:r>
            <a:r>
              <a:rPr sz="800" spc="0" dirty="0" smtClean="0">
                <a:solidFill>
                  <a:srgbClr val="787879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AT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CAS</a:t>
            </a:r>
            <a:r>
              <a:rPr sz="800" spc="0" dirty="0" smtClean="0">
                <a:solidFill>
                  <a:srgbClr val="8A8B8B"/>
                </a:solidFill>
                <a:latin typeface="Times New Roman"/>
                <a:cs typeface="Times New Roman"/>
              </a:rPr>
              <a:t>, </a:t>
            </a:r>
            <a:r>
              <a:rPr sz="800" spc="115" dirty="0" smtClean="0">
                <a:solidFill>
                  <a:srgbClr val="8A8B8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LAS  </a:t>
            </a:r>
            <a:r>
              <a:rPr sz="800" spc="19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ART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S ACUE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RD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AN</a:t>
            </a:r>
            <a:r>
              <a:rPr sz="800" spc="183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 </a:t>
            </a:r>
            <a:r>
              <a:rPr sz="800" spc="123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V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ÓN   </a:t>
            </a:r>
            <a:r>
              <a:rPr sz="800" spc="9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Y </a:t>
            </a:r>
            <a:r>
              <a:rPr sz="800" spc="93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USTE </a:t>
            </a:r>
            <a:r>
              <a:rPr sz="800" spc="10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 </a:t>
            </a:r>
            <a:r>
              <a:rPr sz="800" spc="62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COS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OS  QUE </a:t>
            </a:r>
            <a:r>
              <a:rPr sz="800" spc="38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IN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EGRAN </a:t>
            </a:r>
            <a:r>
              <a:rPr sz="800" spc="182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OS </a:t>
            </a:r>
            <a:r>
              <a:rPr sz="800" spc="97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PR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EC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OS  </a:t>
            </a:r>
            <a:r>
              <a:rPr sz="800" spc="8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UN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TAR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787879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S </a:t>
            </a:r>
            <a:r>
              <a:rPr sz="800" spc="103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ACTA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OS   </a:t>
            </a:r>
            <a:r>
              <a:rPr sz="800" spc="14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EN </a:t>
            </a:r>
            <a:r>
              <a:rPr sz="800" spc="125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ESTE CO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NTRA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TO</a:t>
            </a:r>
            <a:r>
              <a:rPr sz="800" spc="116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CUAN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 </a:t>
            </a:r>
            <a:r>
              <a:rPr sz="800" spc="12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RAN  C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UNSTANC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AS </a:t>
            </a:r>
            <a:r>
              <a:rPr sz="800" spc="64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PR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V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AS </a:t>
            </a:r>
            <a:r>
              <a:rPr sz="800" spc="64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E </a:t>
            </a:r>
            <a:r>
              <a:rPr sz="800" spc="48" dirty="0" smtClean="0">
                <a:solidFill>
                  <a:srgbClr val="68666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RD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EN </a:t>
            </a:r>
            <a:r>
              <a:rPr sz="800" spc="10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ECONOM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CO </a:t>
            </a:r>
            <a:r>
              <a:rPr sz="800" spc="14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QUE 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ET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RM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NEN </a:t>
            </a:r>
            <a:r>
              <a:rPr sz="800" spc="132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UN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AUM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NT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</a:t>
            </a:r>
            <a:r>
              <a:rPr sz="800" spc="48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PO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R</a:t>
            </a:r>
            <a:r>
              <a:rPr sz="800" spc="137" dirty="0" smtClean="0">
                <a:solidFill>
                  <a:srgbClr val="36333A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EDUCC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Ó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N </a:t>
            </a:r>
            <a:r>
              <a:rPr sz="800" spc="105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800" spc="65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LO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S CO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ST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S</a:t>
            </a:r>
            <a:r>
              <a:rPr sz="800" spc="69" dirty="0" smtClean="0">
                <a:solidFill>
                  <a:srgbClr val="48454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800" spc="65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LOS</a:t>
            </a:r>
            <a:r>
              <a:rPr sz="800" spc="135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TRA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BA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OS</a:t>
            </a:r>
            <a:r>
              <a:rPr sz="800" spc="67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AUN</a:t>
            </a:r>
            <a:r>
              <a:rPr sz="800" spc="15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</a:t>
            </a:r>
            <a:r>
              <a:rPr sz="800" spc="90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ECU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TAD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OS</a:t>
            </a:r>
            <a:r>
              <a:rPr sz="800" spc="150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AL</a:t>
            </a:r>
            <a:r>
              <a:rPr sz="800" spc="39" dirty="0" smtClean="0">
                <a:solidFill>
                  <a:srgbClr val="48454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MO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EN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</a:t>
            </a:r>
            <a:r>
              <a:rPr sz="800" spc="46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800" spc="92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OCU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RR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R DI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H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</a:t>
            </a:r>
            <a:r>
              <a:rPr sz="800" spc="84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ONT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IN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GENC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97976" y="6621974"/>
            <a:ext cx="5679022" cy="5948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just">
              <a:lnSpc>
                <a:spcPct val="95633"/>
              </a:lnSpc>
              <a:spcBef>
                <a:spcPts val="5"/>
              </a:spcBef>
            </a:pP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</a:t>
            </a:r>
            <a:r>
              <a:rPr sz="800" spc="11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AL</a:t>
            </a:r>
            <a:r>
              <a:rPr sz="800" spc="58" dirty="0" smtClean="0">
                <a:solidFill>
                  <a:srgbClr val="48454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EFE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TO</a:t>
            </a:r>
            <a:r>
              <a:rPr sz="800" spc="0" dirty="0" smtClean="0">
                <a:solidFill>
                  <a:srgbClr val="787879"/>
                </a:solidFill>
                <a:latin typeface="Times New Roman"/>
                <a:cs typeface="Times New Roman"/>
              </a:rPr>
              <a:t>,</a:t>
            </a:r>
            <a:r>
              <a:rPr sz="800" spc="40" dirty="0" smtClean="0">
                <a:solidFill>
                  <a:srgbClr val="78787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"E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L </a:t>
            </a:r>
            <a:r>
              <a:rPr sz="800" spc="15" dirty="0" smtClean="0">
                <a:solidFill>
                  <a:srgbClr val="36333A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ONTRATI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A"</a:t>
            </a:r>
            <a:r>
              <a:rPr sz="800" spc="164" dirty="0" smtClean="0">
                <a:solidFill>
                  <a:srgbClr val="48454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RESEN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TAR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  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800" spc="137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F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NC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</a:t>
            </a:r>
            <a:r>
              <a:rPr sz="800" spc="106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Y</a:t>
            </a:r>
            <a:r>
              <a:rPr sz="800" spc="81" dirty="0" smtClean="0">
                <a:solidFill>
                  <a:srgbClr val="48454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R</a:t>
            </a:r>
            <a:r>
              <a:rPr sz="800" spc="158" dirty="0" smtClean="0">
                <a:solidFill>
                  <a:srgbClr val="48454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ESC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</a:t>
            </a:r>
            <a:r>
              <a:rPr sz="800" spc="106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SU</a:t>
            </a:r>
            <a:r>
              <a:rPr sz="800" spc="65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OLIC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TU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</a:t>
            </a:r>
            <a:r>
              <a:rPr sz="800" spc="131" dirty="0" smtClean="0">
                <a:solidFill>
                  <a:srgbClr val="48454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800" spc="46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V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ÓN  </a:t>
            </a:r>
            <a:r>
              <a:rPr sz="800" spc="62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Y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US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 </a:t>
            </a:r>
            <a:r>
              <a:rPr sz="800" spc="1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 </a:t>
            </a:r>
            <a:r>
              <a:rPr sz="800" spc="5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COS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OS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,</a:t>
            </a:r>
            <a:r>
              <a:rPr sz="800" spc="85" dirty="0" smtClean="0">
                <a:solidFill>
                  <a:srgbClr val="68666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MP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AÑANDO</a:t>
            </a:r>
            <a:r>
              <a:rPr sz="800" spc="182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LA 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EN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TA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ÓN</a:t>
            </a:r>
            <a:r>
              <a:rPr sz="800" spc="17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COM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PRO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BA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RI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</a:t>
            </a:r>
            <a:r>
              <a:rPr sz="800" spc="151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NECESA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8A8B8B"/>
                </a:solidFill>
                <a:latin typeface="Times New Roman"/>
                <a:cs typeface="Times New Roman"/>
              </a:rPr>
              <a:t>;</a:t>
            </a:r>
            <a:r>
              <a:rPr sz="800" spc="151" dirty="0" smtClean="0">
                <a:solidFill>
                  <a:srgbClr val="8A8B8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"E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L </a:t>
            </a:r>
            <a:r>
              <a:rPr sz="800" spc="60" dirty="0" smtClean="0">
                <a:solidFill>
                  <a:srgbClr val="36333A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YUNTA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MIE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TO</a:t>
            </a:r>
            <a:r>
              <a:rPr sz="800" spc="0" dirty="0" smtClean="0">
                <a:solidFill>
                  <a:srgbClr val="787879"/>
                </a:solidFill>
                <a:latin typeface="Times New Roman"/>
                <a:cs typeface="Times New Roman"/>
              </a:rPr>
              <a:t>"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V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OLV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 </a:t>
            </a:r>
            <a:r>
              <a:rPr sz="800" spc="30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ENT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 </a:t>
            </a:r>
            <a:r>
              <a:rPr sz="800" spc="30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800" spc="87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UN </a:t>
            </a:r>
            <a:r>
              <a:rPr sz="800" spc="70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PLAZO</a:t>
            </a:r>
            <a:r>
              <a:rPr sz="800" spc="122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QUE</a:t>
            </a:r>
            <a:r>
              <a:rPr sz="800" spc="55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NO</a:t>
            </a:r>
            <a:r>
              <a:rPr sz="800" spc="89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EXCE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ERA  DE</a:t>
            </a:r>
            <a:r>
              <a:rPr sz="800" spc="37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20 </a:t>
            </a:r>
            <a:r>
              <a:rPr sz="800" spc="4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DI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AS </a:t>
            </a:r>
            <a:r>
              <a:rPr sz="800" spc="28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H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AB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LES</a:t>
            </a:r>
            <a:r>
              <a:rPr sz="800" spc="172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GU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EN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S</a:t>
            </a:r>
            <a:r>
              <a:rPr sz="800" spc="147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</a:t>
            </a:r>
            <a:r>
              <a:rPr sz="800" spc="95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LA </a:t>
            </a:r>
            <a:r>
              <a:rPr sz="800" spc="46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FEC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H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</a:t>
            </a:r>
            <a:r>
              <a:rPr sz="800" spc="147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800" spc="62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H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 SO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LI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IT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  </a:t>
            </a:r>
            <a:r>
              <a:rPr sz="800" spc="14" dirty="0" smtClean="0">
                <a:solidFill>
                  <a:srgbClr val="48454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  </a:t>
            </a:r>
            <a:r>
              <a:rPr sz="800" spc="30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PR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ESENTAR  </a:t>
            </a:r>
            <a:r>
              <a:rPr sz="800" spc="34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  </a:t>
            </a:r>
            <a:r>
              <a:rPr sz="800" spc="9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L  </a:t>
            </a:r>
            <a:r>
              <a:rPr sz="800" spc="9" dirty="0" smtClean="0">
                <a:solidFill>
                  <a:srgbClr val="48454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AYUNTA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EN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   </a:t>
            </a:r>
            <a:r>
              <a:rPr sz="800" spc="68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N  </a:t>
            </a:r>
            <a:r>
              <a:rPr sz="800" spc="96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L  </a:t>
            </a:r>
            <a:r>
              <a:rPr sz="800" spc="133" dirty="0" smtClean="0">
                <a:solidFill>
                  <a:srgbClr val="48454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 </a:t>
            </a:r>
            <a:r>
              <a:rPr sz="800" spc="122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MP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  </a:t>
            </a:r>
            <a:r>
              <a:rPr sz="800" spc="59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UNA  </a:t>
            </a:r>
            <a:r>
              <a:rPr sz="800" spc="89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SO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LI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  </a:t>
            </a:r>
            <a:r>
              <a:rPr sz="800" spc="59" dirty="0" smtClean="0">
                <a:solidFill>
                  <a:srgbClr val="48454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  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PRORR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OGA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B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ID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EN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800" spc="-39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OT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IV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</a:t>
            </a:r>
            <a:r>
              <a:rPr sz="800" spc="89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Y</a:t>
            </a:r>
            <a:r>
              <a:rPr sz="800" spc="144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FUN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AM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01022" y="7326346"/>
            <a:ext cx="5682069" cy="3600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793" indent="-6093" algn="just">
              <a:lnSpc>
                <a:spcPct val="95058"/>
              </a:lnSpc>
              <a:spcBef>
                <a:spcPts val="10"/>
              </a:spcBef>
            </a:pP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CO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N</a:t>
            </a:r>
            <a:r>
              <a:rPr sz="800" spc="97" dirty="0" smtClean="0">
                <a:solidFill>
                  <a:srgbClr val="48454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B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ASE </a:t>
            </a:r>
            <a:r>
              <a:rPr sz="800" spc="-39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EN </a:t>
            </a:r>
            <a:r>
              <a:rPr sz="800" spc="34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LA </a:t>
            </a:r>
            <a:r>
              <a:rPr sz="800" spc="9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SO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LI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 </a:t>
            </a:r>
            <a:r>
              <a:rPr sz="800" spc="-64" dirty="0" smtClean="0">
                <a:solidFill>
                  <a:srgbClr val="48454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QUE </a:t>
            </a:r>
            <a:r>
              <a:rPr sz="800" spc="158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PR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ESE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NT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E</a:t>
            </a:r>
            <a:r>
              <a:rPr sz="800" spc="33" dirty="0" smtClean="0">
                <a:solidFill>
                  <a:srgbClr val="68666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787879"/>
                </a:solidFill>
                <a:latin typeface="Times New Roman"/>
                <a:cs typeface="Times New Roman"/>
              </a:rPr>
              <a:t>"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L </a:t>
            </a:r>
            <a:r>
              <a:rPr sz="800" spc="21" dirty="0" smtClean="0">
                <a:solidFill>
                  <a:srgbClr val="36333A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TR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TI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" </a:t>
            </a:r>
            <a:r>
              <a:rPr sz="800" spc="-64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L</a:t>
            </a:r>
            <a:r>
              <a:rPr sz="800" spc="126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"A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Y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UN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TAMIE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TO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" </a:t>
            </a:r>
            <a:r>
              <a:rPr sz="800" spc="-14" dirty="0" smtClean="0">
                <a:solidFill>
                  <a:srgbClr val="48454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828E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 </a:t>
            </a:r>
            <a:r>
              <a:rPr sz="800" spc="51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LE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V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RA  </a:t>
            </a:r>
            <a:r>
              <a:rPr sz="800" spc="24" dirty="0" smtClean="0">
                <a:solidFill>
                  <a:srgbClr val="48454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A</a:t>
            </a:r>
            <a:r>
              <a:rPr sz="800" spc="106" dirty="0" smtClean="0">
                <a:solidFill>
                  <a:srgbClr val="48454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CA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B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 LOS</a:t>
            </a:r>
            <a:r>
              <a:rPr sz="800" spc="145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ESTU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DI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OS </a:t>
            </a:r>
            <a:r>
              <a:rPr sz="800" spc="81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EC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ESAR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OS</a:t>
            </a:r>
            <a:r>
              <a:rPr sz="800" spc="176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ARA</a:t>
            </a:r>
            <a:r>
              <a:rPr sz="800" spc="136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INAR</a:t>
            </a:r>
            <a:r>
              <a:rPr sz="800" spc="72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LA </a:t>
            </a:r>
            <a:r>
              <a:rPr sz="800" spc="6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PROCE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NC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</a:t>
            </a:r>
            <a:r>
              <a:rPr sz="800" spc="126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E</a:t>
            </a:r>
            <a:r>
              <a:rPr sz="800" spc="91" dirty="0" smtClean="0">
                <a:solidFill>
                  <a:srgbClr val="68666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LA 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ETIC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ÓN</a:t>
            </a:r>
            <a:r>
              <a:rPr sz="800" spc="0" dirty="0" smtClean="0">
                <a:solidFill>
                  <a:srgbClr val="787879"/>
                </a:solidFill>
                <a:latin typeface="Times New Roman"/>
                <a:cs typeface="Times New Roman"/>
              </a:rPr>
              <a:t>,</a:t>
            </a:r>
            <a:r>
              <a:rPr sz="800" spc="151" dirty="0" smtClean="0">
                <a:solidFill>
                  <a:srgbClr val="78787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N </a:t>
            </a:r>
            <a:r>
              <a:rPr sz="800" spc="34" dirty="0" smtClean="0">
                <a:solidFill>
                  <a:srgbClr val="68666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787879"/>
                </a:solidFill>
                <a:latin typeface="Times New Roman"/>
                <a:cs typeface="Times New Roman"/>
              </a:rPr>
              <a:t>A </a:t>
            </a:r>
            <a:r>
              <a:rPr sz="800" spc="10" dirty="0" smtClean="0">
                <a:solidFill>
                  <a:srgbClr val="78787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LI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GEN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</a:t>
            </a:r>
            <a:r>
              <a:rPr sz="800" spc="151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DE</a:t>
            </a:r>
            <a:r>
              <a:rPr sz="800" spc="133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QUE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H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</a:t>
            </a:r>
            <a:r>
              <a:rPr sz="800" spc="84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SO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LI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</a:t>
            </a:r>
            <a:r>
              <a:rPr sz="800" spc="64" dirty="0" smtClean="0">
                <a:solidFill>
                  <a:srgbClr val="48454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E</a:t>
            </a:r>
            <a:r>
              <a:rPr sz="800" spc="106" dirty="0" smtClean="0">
                <a:solidFill>
                  <a:srgbClr val="68666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SU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ETARA</a:t>
            </a:r>
            <a:r>
              <a:rPr sz="800" spc="89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</a:t>
            </a:r>
            <a:r>
              <a:rPr sz="800" spc="14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</a:t>
            </a:r>
            <a:r>
              <a:rPr sz="800" spc="90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GU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EN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787879"/>
                </a:solidFill>
                <a:latin typeface="Times New Roman"/>
                <a:cs typeface="Times New Roman"/>
              </a:rPr>
              <a:t>: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65328" y="7792878"/>
            <a:ext cx="138328" cy="1282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5"/>
              </a:spcBef>
            </a:pP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)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13210" y="7792878"/>
            <a:ext cx="5675976" cy="6039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just">
              <a:lnSpc>
                <a:spcPct val="97550"/>
              </a:lnSpc>
              <a:spcBef>
                <a:spcPts val="5"/>
              </a:spcBef>
            </a:pP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LO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S</a:t>
            </a:r>
            <a:r>
              <a:rPr sz="800" spc="63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USTES</a:t>
            </a:r>
            <a:r>
              <a:rPr sz="800" spc="79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SE </a:t>
            </a:r>
            <a:r>
              <a:rPr sz="800" spc="17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ALCU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LAR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AN</a:t>
            </a:r>
            <a:r>
              <a:rPr sz="800" spc="138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PA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</a:t>
            </a:r>
            <a:r>
              <a:rPr sz="800" spc="59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AD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</a:t>
            </a:r>
            <a:r>
              <a:rPr sz="800" spc="139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UNO </a:t>
            </a:r>
            <a:r>
              <a:rPr sz="800" spc="86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E </a:t>
            </a:r>
            <a:r>
              <a:rPr sz="800" spc="58" dirty="0" smtClean="0">
                <a:solidFill>
                  <a:srgbClr val="68666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OS </a:t>
            </a:r>
            <a:r>
              <a:rPr sz="800" spc="3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NCE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OS</a:t>
            </a:r>
            <a:r>
              <a:rPr sz="800" spc="0" dirty="0" smtClean="0">
                <a:solidFill>
                  <a:srgbClr val="8A8B8B"/>
                </a:solidFill>
                <a:latin typeface="Times New Roman"/>
                <a:cs typeface="Times New Roman"/>
              </a:rPr>
              <a:t>,</a:t>
            </a:r>
            <a:r>
              <a:rPr sz="800" spc="123" dirty="0" smtClean="0">
                <a:solidFill>
                  <a:srgbClr val="8A8B8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</a:t>
            </a:r>
            <a:r>
              <a:rPr sz="800" spc="134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RT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R </a:t>
            </a:r>
            <a:r>
              <a:rPr sz="800" spc="141" dirty="0" smtClean="0">
                <a:solidFill>
                  <a:srgbClr val="48454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 </a:t>
            </a:r>
            <a:r>
              <a:rPr sz="800" spc="28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LA </a:t>
            </a:r>
            <a:r>
              <a:rPr sz="800" spc="23" dirty="0" smtClean="0">
                <a:solidFill>
                  <a:srgbClr val="48454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F</a:t>
            </a:r>
            <a:r>
              <a:rPr sz="800" spc="0" dirty="0" smtClean="0">
                <a:solidFill>
                  <a:srgbClr val="828E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H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 </a:t>
            </a:r>
            <a:r>
              <a:rPr sz="800" spc="-14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EN </a:t>
            </a:r>
            <a:r>
              <a:rPr sz="800" spc="33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Q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800" spc="120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SE </a:t>
            </a:r>
            <a:r>
              <a:rPr sz="800" spc="17" dirty="0" smtClean="0">
                <a:solidFill>
                  <a:srgbClr val="48454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H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</a:t>
            </a:r>
            <a:r>
              <a:rPr sz="800" spc="-104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Y</a:t>
            </a:r>
            <a:r>
              <a:rPr sz="800" spc="-129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PR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UC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DO </a:t>
            </a:r>
            <a:r>
              <a:rPr sz="800" spc="106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L</a:t>
            </a:r>
            <a:r>
              <a:rPr sz="800" spc="162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NC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ENTO </a:t>
            </a:r>
            <a:r>
              <a:rPr sz="800" spc="-89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</a:t>
            </a:r>
            <a:r>
              <a:rPr sz="800" spc="108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ENTO</a:t>
            </a:r>
            <a:r>
              <a:rPr sz="800" spc="48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N</a:t>
            </a:r>
            <a:r>
              <a:rPr sz="800" spc="176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L</a:t>
            </a:r>
            <a:r>
              <a:rPr sz="800" spc="139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</a:t>
            </a:r>
            <a:r>
              <a:rPr sz="800" spc="91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800" spc="75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LO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S</a:t>
            </a:r>
            <a:r>
              <a:rPr sz="800" spc="59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NSU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OS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. </a:t>
            </a:r>
            <a:r>
              <a:rPr sz="800" spc="9" dirty="0" smtClean="0">
                <a:solidFill>
                  <a:srgbClr val="68666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ES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EC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</a:t>
            </a:r>
            <a:r>
              <a:rPr sz="800" spc="103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E </a:t>
            </a:r>
            <a:r>
              <a:rPr sz="800" spc="13" dirty="0" smtClean="0">
                <a:solidFill>
                  <a:srgbClr val="68666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LA</a:t>
            </a:r>
            <a:r>
              <a:rPr sz="800" spc="162" dirty="0" smtClean="0">
                <a:solidFill>
                  <a:srgbClr val="48454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BRA</a:t>
            </a:r>
            <a:r>
              <a:rPr sz="800" spc="112" dirty="0" smtClean="0">
                <a:solidFill>
                  <a:srgbClr val="48454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FA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LT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ANTE PO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R </a:t>
            </a:r>
            <a:r>
              <a:rPr sz="800" spc="14" dirty="0" smtClean="0">
                <a:solidFill>
                  <a:srgbClr val="48454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R  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ONFOR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E</a:t>
            </a:r>
            <a:r>
              <a:rPr sz="800" spc="163" dirty="0" smtClean="0">
                <a:solidFill>
                  <a:srgbClr val="68666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AL</a:t>
            </a:r>
            <a:r>
              <a:rPr sz="800" spc="154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PR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OGRAMA </a:t>
            </a:r>
            <a:r>
              <a:rPr sz="800" spc="91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800" spc="130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ECUC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ÓN </a:t>
            </a:r>
            <a:r>
              <a:rPr sz="800" spc="39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TA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 </a:t>
            </a:r>
            <a:r>
              <a:rPr sz="800" spc="39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N </a:t>
            </a:r>
            <a:r>
              <a:rPr sz="800" spc="87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EL </a:t>
            </a:r>
            <a:r>
              <a:rPr sz="800" spc="28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ON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RA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</a:t>
            </a:r>
            <a:r>
              <a:rPr sz="800" spc="164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8A8B8B"/>
                </a:solidFill>
                <a:latin typeface="Times New Roman"/>
                <a:cs typeface="Times New Roman"/>
              </a:rPr>
              <a:t>,</a:t>
            </a:r>
            <a:r>
              <a:rPr sz="800" spc="152" dirty="0" smtClean="0">
                <a:solidFill>
                  <a:srgbClr val="8A8B8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EN </a:t>
            </a:r>
            <a:r>
              <a:rPr sz="800" spc="64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CAS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O</a:t>
            </a:r>
            <a:r>
              <a:rPr sz="800" spc="159" dirty="0" smtClean="0">
                <a:solidFill>
                  <a:srgbClr val="48454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 </a:t>
            </a:r>
            <a:r>
              <a:rPr sz="800" spc="48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X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ST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R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ATRASO</a:t>
            </a:r>
            <a:r>
              <a:rPr sz="800" spc="51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NO </a:t>
            </a:r>
            <a:r>
              <a:rPr sz="800" spc="19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MP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UTABLE  A</a:t>
            </a:r>
            <a:r>
              <a:rPr sz="800" spc="123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787879"/>
                </a:solidFill>
                <a:latin typeface="Times New Roman"/>
                <a:cs typeface="Times New Roman"/>
              </a:rPr>
              <a:t>"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EL</a:t>
            </a:r>
            <a:r>
              <a:rPr sz="800" spc="140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CONTRA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STA"</a:t>
            </a:r>
            <a:r>
              <a:rPr sz="800" spc="0" dirty="0" smtClean="0">
                <a:solidFill>
                  <a:srgbClr val="787879"/>
                </a:solidFill>
                <a:latin typeface="Times New Roman"/>
                <a:cs typeface="Times New Roman"/>
              </a:rPr>
              <a:t>, </a:t>
            </a:r>
            <a:r>
              <a:rPr sz="800" spc="20" dirty="0" smtClean="0">
                <a:solidFill>
                  <a:srgbClr val="78787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OCE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RA </a:t>
            </a:r>
            <a:r>
              <a:rPr sz="800" spc="20" dirty="0" smtClean="0">
                <a:solidFill>
                  <a:srgbClr val="48454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L </a:t>
            </a:r>
            <a:r>
              <a:rPr sz="800" spc="19" dirty="0" smtClean="0">
                <a:solidFill>
                  <a:srgbClr val="48454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UST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E</a:t>
            </a:r>
            <a:r>
              <a:rPr sz="800" spc="150" dirty="0" smtClean="0">
                <a:solidFill>
                  <a:srgbClr val="68666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 </a:t>
            </a:r>
            <a:r>
              <a:rPr sz="800" spc="8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COS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OS</a:t>
            </a:r>
            <a:r>
              <a:rPr sz="800" spc="143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EX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787879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US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VA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ENT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E </a:t>
            </a:r>
            <a:r>
              <a:rPr sz="800" spc="9" dirty="0" smtClean="0">
                <a:solidFill>
                  <a:srgbClr val="68666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ARA</a:t>
            </a:r>
            <a:r>
              <a:rPr sz="800" spc="143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LA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OBRA</a:t>
            </a:r>
            <a:r>
              <a:rPr sz="800" spc="-32" dirty="0" smtClean="0">
                <a:solidFill>
                  <a:srgbClr val="48454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QUE</a:t>
            </a:r>
            <a:r>
              <a:rPr sz="800" spc="25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BI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 </a:t>
            </a:r>
            <a:r>
              <a:rPr sz="800" spc="104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ES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TAR</a:t>
            </a:r>
            <a:r>
              <a:rPr sz="800" spc="100" dirty="0" smtClean="0">
                <a:solidFill>
                  <a:srgbClr val="48454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NT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E</a:t>
            </a:r>
            <a:r>
              <a:rPr sz="800" spc="89" dirty="0" smtClean="0">
                <a:solidFill>
                  <a:srgbClr val="68666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800" spc="5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ECU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TAR</a:t>
            </a:r>
            <a:r>
              <a:rPr sz="800" spc="24" dirty="0" smtClean="0">
                <a:solidFill>
                  <a:srgbClr val="48454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FO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800" spc="15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AL</a:t>
            </a:r>
            <a:r>
              <a:rPr sz="800" spc="3" dirty="0" smtClean="0">
                <a:solidFill>
                  <a:srgbClr val="48454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OG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RAMA</a:t>
            </a:r>
            <a:r>
              <a:rPr sz="800" spc="39" dirty="0" smtClean="0">
                <a:solidFill>
                  <a:srgbClr val="48454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G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IN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828E66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EN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800" spc="89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DO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77515" y="8503348"/>
            <a:ext cx="129188" cy="1282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5"/>
              </a:spcBef>
            </a:pP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B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)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19303" y="8503348"/>
            <a:ext cx="5686581" cy="1282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5"/>
              </a:spcBef>
            </a:pP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LOS </a:t>
            </a:r>
            <a:r>
              <a:rPr sz="800" spc="53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NC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MENTOS </a:t>
            </a:r>
            <a:r>
              <a:rPr sz="800" spc="-39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</a:t>
            </a:r>
            <a:r>
              <a:rPr sz="800" spc="133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ENTOS</a:t>
            </a:r>
            <a:r>
              <a:rPr sz="800" spc="105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 </a:t>
            </a:r>
            <a:r>
              <a:rPr sz="800" spc="48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LOS </a:t>
            </a:r>
            <a:r>
              <a:rPr sz="800" spc="22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OSTOS</a:t>
            </a:r>
            <a:r>
              <a:rPr sz="800" spc="102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E</a:t>
            </a:r>
            <a:r>
              <a:rPr sz="800" spc="125" dirty="0" smtClean="0">
                <a:solidFill>
                  <a:srgbClr val="68666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LOS </a:t>
            </a:r>
            <a:r>
              <a:rPr sz="800" spc="15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INSUMOS</a:t>
            </a:r>
            <a:r>
              <a:rPr sz="800" spc="0" dirty="0" smtClean="0">
                <a:solidFill>
                  <a:srgbClr val="787879"/>
                </a:solidFill>
                <a:latin typeface="Times New Roman"/>
                <a:cs typeface="Times New Roman"/>
              </a:rPr>
              <a:t>,</a:t>
            </a:r>
            <a:r>
              <a:rPr sz="800" spc="83" dirty="0" smtClean="0">
                <a:solidFill>
                  <a:srgbClr val="78787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SE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AN </a:t>
            </a:r>
            <a:r>
              <a:rPr sz="800" spc="23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CA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CUL</a:t>
            </a:r>
            <a:r>
              <a:rPr sz="800" spc="0" dirty="0" smtClean="0">
                <a:solidFill>
                  <a:srgbClr val="787879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OS</a:t>
            </a:r>
            <a:r>
              <a:rPr sz="800" spc="132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ON</a:t>
            </a:r>
            <a:r>
              <a:rPr sz="800" spc="145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B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ASE </a:t>
            </a:r>
            <a:r>
              <a:rPr sz="800" spc="123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EN </a:t>
            </a:r>
            <a:r>
              <a:rPr sz="800" spc="40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LOS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22350" y="8619219"/>
            <a:ext cx="5348385" cy="1282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5"/>
              </a:spcBef>
            </a:pP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EL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AT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V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OS </a:t>
            </a:r>
            <a:r>
              <a:rPr sz="800" spc="155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BLI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CA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OS </a:t>
            </a:r>
            <a:r>
              <a:rPr sz="800" spc="71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PO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R  </a:t>
            </a:r>
            <a:r>
              <a:rPr sz="800" spc="43" dirty="0" smtClean="0">
                <a:solidFill>
                  <a:srgbClr val="48454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LA </a:t>
            </a:r>
            <a:r>
              <a:rPr sz="800" spc="150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UT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RID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</a:t>
            </a:r>
            <a:r>
              <a:rPr sz="800" spc="183" dirty="0" smtClean="0">
                <a:solidFill>
                  <a:srgbClr val="48454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CO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MP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ETE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E. </a:t>
            </a:r>
            <a:r>
              <a:rPr sz="800" spc="160" dirty="0" smtClean="0">
                <a:solidFill>
                  <a:srgbClr val="68666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CUAN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 </a:t>
            </a:r>
            <a:r>
              <a:rPr sz="800" spc="90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OS </a:t>
            </a:r>
            <a:r>
              <a:rPr sz="800" spc="155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V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787879"/>
                </a:solidFill>
                <a:latin typeface="Times New Roman"/>
                <a:cs typeface="Times New Roman"/>
              </a:rPr>
              <a:t>S   </a:t>
            </a:r>
            <a:r>
              <a:rPr sz="800" spc="5" dirty="0" smtClean="0">
                <a:solidFill>
                  <a:srgbClr val="78787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QU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E </a:t>
            </a:r>
            <a:r>
              <a:rPr sz="800" spc="65" dirty="0" smtClean="0">
                <a:solidFill>
                  <a:srgbClr val="68666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EQU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RA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03574" y="8619219"/>
            <a:ext cx="205358" cy="1282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5"/>
              </a:spcBef>
            </a:pPr>
            <a:r>
              <a:rPr sz="800" spc="0" dirty="0" smtClean="0">
                <a:solidFill>
                  <a:srgbClr val="787879"/>
                </a:solidFill>
                <a:latin typeface="Times New Roman"/>
                <a:cs typeface="Times New Roman"/>
              </a:rPr>
              <a:t>"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EL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16257" y="8735090"/>
            <a:ext cx="5682069" cy="3630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793" indent="-6093" algn="just">
              <a:lnSpc>
                <a:spcPct val="96304"/>
              </a:lnSpc>
              <a:spcBef>
                <a:spcPts val="5"/>
              </a:spcBef>
            </a:pPr>
            <a:r>
              <a:rPr sz="800" dirty="0" smtClean="0">
                <a:solidFill>
                  <a:srgbClr val="68666C"/>
                </a:solidFill>
                <a:latin typeface="Times New Roman"/>
                <a:cs typeface="Times New Roman"/>
              </a:rPr>
              <a:t>C</a:t>
            </a:r>
            <a:r>
              <a:rPr sz="80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ONTRAT</a:t>
            </a:r>
            <a:r>
              <a:rPr sz="80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dirty="0" smtClean="0">
                <a:solidFill>
                  <a:srgbClr val="57565B"/>
                </a:solidFill>
                <a:latin typeface="Times New Roman"/>
                <a:cs typeface="Times New Roman"/>
              </a:rPr>
              <a:t>S</a:t>
            </a:r>
            <a:r>
              <a:rPr sz="800" dirty="0" smtClean="0">
                <a:solidFill>
                  <a:srgbClr val="48454C"/>
                </a:solidFill>
                <a:latin typeface="Times New Roman"/>
                <a:cs typeface="Times New Roman"/>
              </a:rPr>
              <a:t>T</a:t>
            </a:r>
            <a:r>
              <a:rPr sz="80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</a:t>
            </a:r>
            <a:r>
              <a:rPr sz="800" dirty="0" smtClean="0">
                <a:solidFill>
                  <a:srgbClr val="787879"/>
                </a:solidFill>
                <a:latin typeface="Times New Roman"/>
                <a:cs typeface="Times New Roman"/>
              </a:rPr>
              <a:t>"</a:t>
            </a:r>
            <a:r>
              <a:rPr sz="800" spc="155" dirty="0" smtClean="0">
                <a:solidFill>
                  <a:srgbClr val="78787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</a:t>
            </a:r>
            <a:r>
              <a:rPr sz="800" spc="103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787879"/>
                </a:solidFill>
                <a:latin typeface="Times New Roman"/>
                <a:cs typeface="Times New Roman"/>
              </a:rPr>
              <a:t>"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L</a:t>
            </a:r>
            <a:r>
              <a:rPr sz="800" spc="145" dirty="0" smtClean="0">
                <a:solidFill>
                  <a:srgbClr val="48454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AYUN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EN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787879"/>
                </a:solidFill>
                <a:latin typeface="Times New Roman"/>
                <a:cs typeface="Times New Roman"/>
              </a:rPr>
              <a:t>"</a:t>
            </a:r>
            <a:r>
              <a:rPr sz="800" spc="79" dirty="0" smtClean="0">
                <a:solidFill>
                  <a:srgbClr val="78787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NO</a:t>
            </a:r>
            <a:r>
              <a:rPr sz="800" spc="120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 </a:t>
            </a:r>
            <a:r>
              <a:rPr sz="800" spc="32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NC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NTR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EN 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NTR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</a:t>
            </a:r>
            <a:r>
              <a:rPr sz="800" spc="94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800" spc="115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LO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S </a:t>
            </a:r>
            <a:r>
              <a:rPr sz="800" spc="46" dirty="0" smtClean="0">
                <a:solidFill>
                  <a:srgbClr val="48454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BLI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CA</a:t>
            </a:r>
            <a:r>
              <a:rPr sz="800" spc="0" dirty="0" smtClean="0">
                <a:solidFill>
                  <a:srgbClr val="78787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OS</a:t>
            </a:r>
            <a:r>
              <a:rPr sz="800" spc="0" dirty="0" smtClean="0">
                <a:solidFill>
                  <a:srgbClr val="8A8B8B"/>
                </a:solidFill>
                <a:latin typeface="Times New Roman"/>
                <a:cs typeface="Times New Roman"/>
              </a:rPr>
              <a:t>, 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L 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AY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ENTO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PRO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CE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 </a:t>
            </a:r>
            <a:r>
              <a:rPr sz="800" spc="25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</a:t>
            </a:r>
            <a:r>
              <a:rPr sz="800" spc="150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CU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LARLOS </a:t>
            </a:r>
            <a:r>
              <a:rPr sz="800" spc="14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CONFOR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E</a:t>
            </a:r>
            <a:r>
              <a:rPr sz="800" spc="176" dirty="0" smtClean="0">
                <a:solidFill>
                  <a:srgbClr val="68666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  LOS</a:t>
            </a:r>
            <a:r>
              <a:rPr sz="800" spc="153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EC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OS </a:t>
            </a:r>
            <a:r>
              <a:rPr sz="800" spc="92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QUE</a:t>
            </a:r>
            <a:r>
              <a:rPr sz="800" spc="183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IN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V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GUEN </a:t>
            </a:r>
            <a:r>
              <a:rPr sz="800" spc="100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UT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ILI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Z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A  </a:t>
            </a:r>
            <a:r>
              <a:rPr sz="800" spc="89" dirty="0" smtClean="0">
                <a:solidFill>
                  <a:srgbClr val="48454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 </a:t>
            </a:r>
            <a:r>
              <a:rPr sz="800" spc="118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LO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S </a:t>
            </a:r>
            <a:r>
              <a:rPr sz="800" spc="126" dirty="0" smtClean="0">
                <a:solidFill>
                  <a:srgbClr val="48454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INEA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ENTOS EX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NT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S</a:t>
            </a:r>
            <a:r>
              <a:rPr sz="800" spc="89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Y</a:t>
            </a:r>
            <a:r>
              <a:rPr sz="800" spc="34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ETO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OL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G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Í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</a:t>
            </a:r>
            <a:r>
              <a:rPr sz="800" spc="2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EX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DIDA</a:t>
            </a:r>
            <a:r>
              <a:rPr sz="800" spc="80" dirty="0" smtClean="0">
                <a:solidFill>
                  <a:srgbClr val="48454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AL</a:t>
            </a:r>
            <a:r>
              <a:rPr sz="800" spc="29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ES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CT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O</a:t>
            </a:r>
            <a:r>
              <a:rPr sz="800" spc="-13" dirty="0" smtClean="0">
                <a:solidFill>
                  <a:srgbClr val="48454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PO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R</a:t>
            </a:r>
            <a:r>
              <a:rPr sz="800" spc="112" dirty="0" smtClean="0">
                <a:solidFill>
                  <a:srgbClr val="48454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</a:t>
            </a:r>
            <a:r>
              <a:rPr sz="800" spc="86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IN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TANC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A </a:t>
            </a:r>
            <a:r>
              <a:rPr sz="800" spc="91" dirty="0" smtClean="0">
                <a:solidFill>
                  <a:srgbClr val="5756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CO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RR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ES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ON</a:t>
            </a:r>
            <a:r>
              <a:rPr sz="8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36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787879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7565B"/>
                </a:solidFill>
                <a:latin typeface="Times New Roman"/>
                <a:cs typeface="Times New Roman"/>
              </a:rPr>
              <a:t>NTE</a:t>
            </a:r>
            <a:r>
              <a:rPr sz="800" spc="0" dirty="0" smtClean="0">
                <a:solidFill>
                  <a:srgbClr val="68666C"/>
                </a:solidFill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07165" y="9504351"/>
            <a:ext cx="101197" cy="165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solidFill>
                  <a:srgbClr val="48454C"/>
                </a:solidFill>
                <a:latin typeface="Times New Roman"/>
                <a:cs typeface="Times New Roman"/>
              </a:rPr>
              <a:t>3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425397" y="9520638"/>
            <a:ext cx="4683982" cy="838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50"/>
              </a:spcBef>
            </a:pPr>
            <a:r>
              <a:rPr sz="450" b="1" spc="0" dirty="0" smtClean="0">
                <a:solidFill>
                  <a:srgbClr val="68666C"/>
                </a:solidFill>
                <a:latin typeface="Arial"/>
                <a:cs typeface="Arial"/>
              </a:rPr>
              <a:t>MA</a:t>
            </a:r>
            <a:r>
              <a:rPr sz="450" b="1" spc="109" dirty="0" smtClean="0">
                <a:solidFill>
                  <a:srgbClr val="68666C"/>
                </a:solidFill>
                <a:latin typeface="Arial"/>
                <a:cs typeface="Arial"/>
              </a:rPr>
              <a:t> </a:t>
            </a:r>
            <a:r>
              <a:rPr sz="450" b="1" spc="0" dirty="0" smtClean="0">
                <a:solidFill>
                  <a:srgbClr val="787879"/>
                </a:solidFill>
                <a:latin typeface="Arial"/>
                <a:cs typeface="Arial"/>
              </a:rPr>
              <a:t>ES</a:t>
            </a:r>
            <a:r>
              <a:rPr sz="450" b="1" spc="-2" dirty="0" smtClean="0">
                <a:solidFill>
                  <a:srgbClr val="787879"/>
                </a:solidFill>
                <a:latin typeface="Arial"/>
                <a:cs typeface="Arial"/>
              </a:rPr>
              <a:t> </a:t>
            </a:r>
            <a:r>
              <a:rPr sz="450" b="1" spc="0" dirty="0" smtClean="0">
                <a:solidFill>
                  <a:srgbClr val="57565B"/>
                </a:solidFill>
                <a:latin typeface="Arial"/>
                <a:cs typeface="Arial"/>
              </a:rPr>
              <a:t>D</a:t>
            </a:r>
            <a:r>
              <a:rPr sz="450" b="1" spc="0" dirty="0" smtClean="0">
                <a:solidFill>
                  <a:srgbClr val="68666C"/>
                </a:solidFill>
                <a:latin typeface="Arial"/>
                <a:cs typeface="Arial"/>
              </a:rPr>
              <a:t>E</a:t>
            </a:r>
            <a:r>
              <a:rPr sz="450" b="1" spc="17" dirty="0" smtClean="0">
                <a:solidFill>
                  <a:srgbClr val="68666C"/>
                </a:solidFill>
                <a:latin typeface="Arial"/>
                <a:cs typeface="Arial"/>
              </a:rPr>
              <a:t> </a:t>
            </a:r>
            <a:r>
              <a:rPr sz="450" b="1" spc="0" dirty="0" smtClean="0">
                <a:solidFill>
                  <a:srgbClr val="787879"/>
                </a:solidFill>
                <a:latin typeface="Arial"/>
                <a:cs typeface="Arial"/>
              </a:rPr>
              <a:t>CARÁ</a:t>
            </a:r>
            <a:r>
              <a:rPr sz="450" b="1" spc="0" dirty="0" smtClean="0">
                <a:solidFill>
                  <a:srgbClr val="68666C"/>
                </a:solidFill>
                <a:latin typeface="Arial"/>
                <a:cs typeface="Arial"/>
              </a:rPr>
              <a:t>CTE</a:t>
            </a:r>
            <a:r>
              <a:rPr sz="450" b="1" spc="0" dirty="0" smtClean="0">
                <a:solidFill>
                  <a:srgbClr val="57565B"/>
                </a:solidFill>
                <a:latin typeface="Arial"/>
                <a:cs typeface="Arial"/>
              </a:rPr>
              <a:t>R </a:t>
            </a:r>
            <a:r>
              <a:rPr sz="450" b="1" spc="26" dirty="0" smtClean="0">
                <a:solidFill>
                  <a:srgbClr val="57565B"/>
                </a:solidFill>
                <a:latin typeface="Arial"/>
                <a:cs typeface="Arial"/>
              </a:rPr>
              <a:t> </a:t>
            </a:r>
            <a:r>
              <a:rPr sz="450" b="1" spc="0" dirty="0" smtClean="0">
                <a:solidFill>
                  <a:srgbClr val="68666C"/>
                </a:solidFill>
                <a:latin typeface="Arial"/>
                <a:cs typeface="Arial"/>
              </a:rPr>
              <a:t>P</a:t>
            </a:r>
            <a:r>
              <a:rPr sz="450" b="1" spc="0" dirty="0" smtClean="0">
                <a:solidFill>
                  <a:srgbClr val="787879"/>
                </a:solidFill>
                <a:latin typeface="Arial"/>
                <a:cs typeface="Arial"/>
              </a:rPr>
              <a:t>U</a:t>
            </a:r>
            <a:r>
              <a:rPr sz="450" b="1" spc="0" dirty="0" smtClean="0">
                <a:solidFill>
                  <a:srgbClr val="68666C"/>
                </a:solidFill>
                <a:latin typeface="Arial"/>
                <a:cs typeface="Arial"/>
              </a:rPr>
              <a:t>B</a:t>
            </a:r>
            <a:r>
              <a:rPr sz="450" b="1" spc="0" dirty="0" smtClean="0">
                <a:solidFill>
                  <a:srgbClr val="57565B"/>
                </a:solidFill>
                <a:latin typeface="Arial"/>
                <a:cs typeface="Arial"/>
              </a:rPr>
              <a:t>LI</a:t>
            </a:r>
            <a:r>
              <a:rPr sz="450" b="1" spc="0" dirty="0" smtClean="0">
                <a:solidFill>
                  <a:srgbClr val="787879"/>
                </a:solidFill>
                <a:latin typeface="Arial"/>
                <a:cs typeface="Arial"/>
              </a:rPr>
              <a:t>CO</a:t>
            </a:r>
            <a:r>
              <a:rPr sz="450" b="1" spc="44" dirty="0" smtClean="0">
                <a:solidFill>
                  <a:srgbClr val="787879"/>
                </a:solidFill>
                <a:latin typeface="Arial"/>
                <a:cs typeface="Arial"/>
              </a:rPr>
              <a:t> </a:t>
            </a:r>
            <a:r>
              <a:rPr sz="450" b="1" spc="0" dirty="0" smtClean="0">
                <a:solidFill>
                  <a:srgbClr val="787879"/>
                </a:solidFill>
                <a:latin typeface="Arial"/>
                <a:cs typeface="Arial"/>
              </a:rPr>
              <a:t>Y</a:t>
            </a:r>
            <a:r>
              <a:rPr sz="450" b="1" spc="81" dirty="0" smtClean="0">
                <a:solidFill>
                  <a:srgbClr val="787879"/>
                </a:solidFill>
                <a:latin typeface="Arial"/>
                <a:cs typeface="Arial"/>
              </a:rPr>
              <a:t> </a:t>
            </a:r>
            <a:r>
              <a:rPr sz="450" b="1" spc="0" dirty="0" smtClean="0">
                <a:solidFill>
                  <a:srgbClr val="787879"/>
                </a:solidFill>
                <a:latin typeface="Arial"/>
                <a:cs typeface="Arial"/>
              </a:rPr>
              <a:t>A</a:t>
            </a:r>
            <a:r>
              <a:rPr sz="450" b="1" spc="0" dirty="0" smtClean="0">
                <a:solidFill>
                  <a:srgbClr val="68666C"/>
                </a:solidFill>
                <a:latin typeface="Arial"/>
                <a:cs typeface="Arial"/>
              </a:rPr>
              <a:t>J</a:t>
            </a:r>
            <a:r>
              <a:rPr sz="450" b="1" spc="0" dirty="0" smtClean="0">
                <a:solidFill>
                  <a:srgbClr val="787879"/>
                </a:solidFill>
                <a:latin typeface="Arial"/>
                <a:cs typeface="Arial"/>
              </a:rPr>
              <a:t>ENO</a:t>
            </a:r>
            <a:r>
              <a:rPr sz="450" b="1" spc="44" dirty="0" smtClean="0">
                <a:solidFill>
                  <a:srgbClr val="787879"/>
                </a:solidFill>
                <a:latin typeface="Arial"/>
                <a:cs typeface="Arial"/>
              </a:rPr>
              <a:t> </a:t>
            </a:r>
            <a:r>
              <a:rPr sz="450" b="1" spc="0" dirty="0" smtClean="0">
                <a:solidFill>
                  <a:srgbClr val="787879"/>
                </a:solidFill>
                <a:latin typeface="Arial"/>
                <a:cs typeface="Arial"/>
              </a:rPr>
              <a:t>A</a:t>
            </a:r>
            <a:r>
              <a:rPr sz="450" b="1" spc="3" dirty="0" smtClean="0">
                <a:solidFill>
                  <a:srgbClr val="787879"/>
                </a:solidFill>
                <a:latin typeface="Arial"/>
                <a:cs typeface="Arial"/>
              </a:rPr>
              <a:t> </a:t>
            </a:r>
            <a:r>
              <a:rPr sz="450" b="1" spc="0" dirty="0" smtClean="0">
                <a:solidFill>
                  <a:srgbClr val="787879"/>
                </a:solidFill>
                <a:latin typeface="Arial"/>
                <a:cs typeface="Arial"/>
              </a:rPr>
              <a:t>CUA</a:t>
            </a:r>
            <a:r>
              <a:rPr sz="450" b="1" spc="0" dirty="0" smtClean="0">
                <a:solidFill>
                  <a:srgbClr val="68666C"/>
                </a:solidFill>
                <a:latin typeface="Arial"/>
                <a:cs typeface="Arial"/>
              </a:rPr>
              <a:t>L</a:t>
            </a:r>
            <a:r>
              <a:rPr sz="450" b="1" spc="0" dirty="0" smtClean="0">
                <a:solidFill>
                  <a:srgbClr val="787879"/>
                </a:solidFill>
                <a:latin typeface="Arial"/>
                <a:cs typeface="Arial"/>
              </a:rPr>
              <a:t>QU</a:t>
            </a:r>
            <a:r>
              <a:rPr sz="450" b="1" spc="0" dirty="0" smtClean="0">
                <a:solidFill>
                  <a:srgbClr val="57565B"/>
                </a:solidFill>
                <a:latin typeface="Arial"/>
                <a:cs typeface="Arial"/>
              </a:rPr>
              <a:t>I</a:t>
            </a:r>
            <a:r>
              <a:rPr sz="450" b="1" spc="0" dirty="0" smtClean="0">
                <a:solidFill>
                  <a:srgbClr val="68666C"/>
                </a:solidFill>
                <a:latin typeface="Arial"/>
                <a:cs typeface="Arial"/>
              </a:rPr>
              <a:t>ER</a:t>
            </a:r>
            <a:r>
              <a:rPr sz="450" b="1" spc="44" dirty="0" smtClean="0">
                <a:solidFill>
                  <a:srgbClr val="68666C"/>
                </a:solidFill>
                <a:latin typeface="Arial"/>
                <a:cs typeface="Arial"/>
              </a:rPr>
              <a:t> </a:t>
            </a:r>
            <a:r>
              <a:rPr sz="450" b="1" spc="0" dirty="0" smtClean="0">
                <a:solidFill>
                  <a:srgbClr val="68666C"/>
                </a:solidFill>
                <a:latin typeface="Arial"/>
                <a:cs typeface="Arial"/>
              </a:rPr>
              <a:t>P</a:t>
            </a:r>
            <a:r>
              <a:rPr sz="450" b="1" spc="0" dirty="0" smtClean="0">
                <a:solidFill>
                  <a:srgbClr val="787879"/>
                </a:solidFill>
                <a:latin typeface="Arial"/>
                <a:cs typeface="Arial"/>
              </a:rPr>
              <a:t>A</a:t>
            </a:r>
            <a:r>
              <a:rPr sz="450" b="1" spc="0" dirty="0" smtClean="0">
                <a:solidFill>
                  <a:srgbClr val="68666C"/>
                </a:solidFill>
                <a:latin typeface="Arial"/>
                <a:cs typeface="Arial"/>
              </a:rPr>
              <a:t>RT</a:t>
            </a:r>
            <a:r>
              <a:rPr sz="450" b="1" spc="0" dirty="0" smtClean="0">
                <a:solidFill>
                  <a:srgbClr val="57565B"/>
                </a:solidFill>
                <a:latin typeface="Arial"/>
                <a:cs typeface="Arial"/>
              </a:rPr>
              <a:t>I</a:t>
            </a:r>
            <a:r>
              <a:rPr sz="450" b="1" spc="0" dirty="0" smtClean="0">
                <a:solidFill>
                  <a:srgbClr val="68666C"/>
                </a:solidFill>
                <a:latin typeface="Arial"/>
                <a:cs typeface="Arial"/>
              </a:rPr>
              <a:t>DO</a:t>
            </a:r>
            <a:r>
              <a:rPr sz="450" b="1" spc="44" dirty="0" smtClean="0">
                <a:solidFill>
                  <a:srgbClr val="68666C"/>
                </a:solidFill>
                <a:latin typeface="Arial"/>
                <a:cs typeface="Arial"/>
              </a:rPr>
              <a:t> </a:t>
            </a:r>
            <a:r>
              <a:rPr sz="450" b="1" spc="0" dirty="0" smtClean="0">
                <a:solidFill>
                  <a:srgbClr val="787879"/>
                </a:solidFill>
                <a:latin typeface="Arial"/>
                <a:cs typeface="Arial"/>
              </a:rPr>
              <a:t>POL</a:t>
            </a:r>
            <a:r>
              <a:rPr sz="450" b="1" spc="0" dirty="0" smtClean="0">
                <a:solidFill>
                  <a:srgbClr val="68666C"/>
                </a:solidFill>
                <a:latin typeface="Arial"/>
                <a:cs typeface="Arial"/>
              </a:rPr>
              <a:t>Í</a:t>
            </a:r>
            <a:r>
              <a:rPr sz="450" b="1" spc="0" dirty="0" smtClean="0">
                <a:solidFill>
                  <a:srgbClr val="787879"/>
                </a:solidFill>
                <a:latin typeface="Arial"/>
                <a:cs typeface="Arial"/>
              </a:rPr>
              <a:t>T</a:t>
            </a:r>
            <a:r>
              <a:rPr sz="450" b="1" spc="0" dirty="0" smtClean="0">
                <a:solidFill>
                  <a:srgbClr val="68666C"/>
                </a:solidFill>
                <a:latin typeface="Arial"/>
                <a:cs typeface="Arial"/>
              </a:rPr>
              <a:t>I</a:t>
            </a:r>
            <a:r>
              <a:rPr sz="450" b="1" spc="0" dirty="0" smtClean="0">
                <a:solidFill>
                  <a:srgbClr val="787879"/>
                </a:solidFill>
                <a:latin typeface="Arial"/>
                <a:cs typeface="Arial"/>
              </a:rPr>
              <a:t>C</a:t>
            </a:r>
            <a:r>
              <a:rPr sz="450" b="1" spc="0" dirty="0" smtClean="0">
                <a:solidFill>
                  <a:srgbClr val="68666C"/>
                </a:solidFill>
                <a:latin typeface="Arial"/>
                <a:cs typeface="Arial"/>
              </a:rPr>
              <a:t>O</a:t>
            </a:r>
            <a:r>
              <a:rPr sz="450" b="1" spc="0" dirty="0" smtClean="0">
                <a:solidFill>
                  <a:srgbClr val="9C9C99"/>
                </a:solidFill>
                <a:latin typeface="Arial"/>
                <a:cs typeface="Arial"/>
              </a:rPr>
              <a:t>.</a:t>
            </a:r>
            <a:r>
              <a:rPr sz="450" b="1" spc="19" dirty="0" smtClean="0">
                <a:solidFill>
                  <a:srgbClr val="9C9C99"/>
                </a:solidFill>
                <a:latin typeface="Arial"/>
                <a:cs typeface="Arial"/>
              </a:rPr>
              <a:t> </a:t>
            </a:r>
            <a:r>
              <a:rPr sz="450" b="1" spc="0" dirty="0" smtClean="0">
                <a:solidFill>
                  <a:srgbClr val="787879"/>
                </a:solidFill>
                <a:latin typeface="Arial"/>
                <a:cs typeface="Arial"/>
              </a:rPr>
              <a:t>QUE</a:t>
            </a:r>
            <a:r>
              <a:rPr sz="450" b="1" spc="0" dirty="0" smtClean="0">
                <a:solidFill>
                  <a:srgbClr val="57565B"/>
                </a:solidFill>
                <a:latin typeface="Arial"/>
                <a:cs typeface="Arial"/>
              </a:rPr>
              <a:t>D</a:t>
            </a:r>
            <a:r>
              <a:rPr sz="450" b="1" spc="0" dirty="0" smtClean="0">
                <a:solidFill>
                  <a:srgbClr val="787879"/>
                </a:solidFill>
                <a:latin typeface="Arial"/>
                <a:cs typeface="Arial"/>
              </a:rPr>
              <a:t>A </a:t>
            </a:r>
            <a:r>
              <a:rPr sz="450" b="1" spc="15" dirty="0" smtClean="0">
                <a:solidFill>
                  <a:srgbClr val="787879"/>
                </a:solidFill>
                <a:latin typeface="Arial"/>
                <a:cs typeface="Arial"/>
              </a:rPr>
              <a:t> </a:t>
            </a:r>
            <a:r>
              <a:rPr sz="450" b="1" spc="0" dirty="0" smtClean="0">
                <a:solidFill>
                  <a:srgbClr val="68666C"/>
                </a:solidFill>
                <a:latin typeface="Arial"/>
                <a:cs typeface="Arial"/>
              </a:rPr>
              <a:t>P</a:t>
            </a:r>
            <a:r>
              <a:rPr sz="450" b="1" spc="0" dirty="0" smtClean="0">
                <a:solidFill>
                  <a:srgbClr val="57565B"/>
                </a:solidFill>
                <a:latin typeface="Arial"/>
                <a:cs typeface="Arial"/>
              </a:rPr>
              <a:t>R</a:t>
            </a:r>
            <a:r>
              <a:rPr sz="450" b="1" spc="0" dirty="0" smtClean="0">
                <a:solidFill>
                  <a:srgbClr val="68666C"/>
                </a:solidFill>
                <a:latin typeface="Arial"/>
                <a:cs typeface="Arial"/>
              </a:rPr>
              <a:t>O</a:t>
            </a:r>
            <a:r>
              <a:rPr sz="450" b="1" spc="0" dirty="0" smtClean="0">
                <a:solidFill>
                  <a:srgbClr val="57565B"/>
                </a:solidFill>
                <a:latin typeface="Arial"/>
                <a:cs typeface="Arial"/>
              </a:rPr>
              <a:t>HIB</a:t>
            </a:r>
            <a:r>
              <a:rPr sz="450" b="1" spc="0" dirty="0" smtClean="0">
                <a:solidFill>
                  <a:srgbClr val="48454C"/>
                </a:solidFill>
                <a:latin typeface="Arial"/>
                <a:cs typeface="Arial"/>
              </a:rPr>
              <a:t>I</a:t>
            </a:r>
            <a:r>
              <a:rPr sz="450" b="1" spc="0" dirty="0" smtClean="0">
                <a:solidFill>
                  <a:srgbClr val="68666C"/>
                </a:solidFill>
                <a:latin typeface="Arial"/>
                <a:cs typeface="Arial"/>
              </a:rPr>
              <a:t>DO</a:t>
            </a:r>
            <a:r>
              <a:rPr sz="450" b="1" spc="19" dirty="0" smtClean="0">
                <a:solidFill>
                  <a:srgbClr val="68666C"/>
                </a:solidFill>
                <a:latin typeface="Arial"/>
                <a:cs typeface="Arial"/>
              </a:rPr>
              <a:t> </a:t>
            </a:r>
            <a:r>
              <a:rPr sz="450" b="1" spc="0" dirty="0" smtClean="0">
                <a:solidFill>
                  <a:srgbClr val="68666C"/>
                </a:solidFill>
                <a:latin typeface="Arial"/>
                <a:cs typeface="Arial"/>
              </a:rPr>
              <a:t>E</a:t>
            </a:r>
            <a:r>
              <a:rPr sz="450" b="1" spc="0" dirty="0" smtClean="0">
                <a:solidFill>
                  <a:srgbClr val="57565B"/>
                </a:solidFill>
                <a:latin typeface="Arial"/>
                <a:cs typeface="Arial"/>
              </a:rPr>
              <a:t>L</a:t>
            </a:r>
            <a:r>
              <a:rPr sz="450" b="1" spc="68" dirty="0" smtClean="0">
                <a:solidFill>
                  <a:srgbClr val="57565B"/>
                </a:solidFill>
                <a:latin typeface="Arial"/>
                <a:cs typeface="Arial"/>
              </a:rPr>
              <a:t> </a:t>
            </a:r>
            <a:r>
              <a:rPr sz="450" b="1" spc="0" dirty="0" smtClean="0">
                <a:solidFill>
                  <a:srgbClr val="68666C"/>
                </a:solidFill>
                <a:latin typeface="Arial"/>
                <a:cs typeface="Arial"/>
              </a:rPr>
              <a:t>U</a:t>
            </a:r>
            <a:r>
              <a:rPr sz="450" b="1" spc="0" dirty="0" smtClean="0">
                <a:solidFill>
                  <a:srgbClr val="787879"/>
                </a:solidFill>
                <a:latin typeface="Arial"/>
                <a:cs typeface="Arial"/>
              </a:rPr>
              <a:t>SO P</a:t>
            </a:r>
            <a:r>
              <a:rPr sz="450" b="1" spc="0" dirty="0" smtClean="0">
                <a:solidFill>
                  <a:srgbClr val="68666C"/>
                </a:solidFill>
                <a:latin typeface="Arial"/>
                <a:cs typeface="Arial"/>
              </a:rPr>
              <a:t>ARA </a:t>
            </a:r>
            <a:r>
              <a:rPr sz="450" b="1" spc="-54" dirty="0" smtClean="0">
                <a:solidFill>
                  <a:srgbClr val="68666C"/>
                </a:solidFill>
                <a:latin typeface="Arial"/>
                <a:cs typeface="Arial"/>
              </a:rPr>
              <a:t> </a:t>
            </a:r>
            <a:r>
              <a:rPr sz="450" b="1" spc="0" dirty="0" smtClean="0">
                <a:solidFill>
                  <a:srgbClr val="787879"/>
                </a:solidFill>
                <a:latin typeface="Arial"/>
                <a:cs typeface="Arial"/>
              </a:rPr>
              <a:t>F</a:t>
            </a:r>
            <a:r>
              <a:rPr sz="450" b="1" spc="0" dirty="0" smtClean="0">
                <a:solidFill>
                  <a:srgbClr val="57565B"/>
                </a:solidFill>
                <a:latin typeface="Arial"/>
                <a:cs typeface="Arial"/>
              </a:rPr>
              <a:t>I</a:t>
            </a:r>
            <a:r>
              <a:rPr sz="450" b="1" spc="0" dirty="0" smtClean="0">
                <a:solidFill>
                  <a:srgbClr val="787879"/>
                </a:solidFill>
                <a:latin typeface="Arial"/>
                <a:cs typeface="Arial"/>
              </a:rPr>
              <a:t>NES</a:t>
            </a:r>
            <a:r>
              <a:rPr sz="450" b="1" spc="86" dirty="0" smtClean="0">
                <a:solidFill>
                  <a:srgbClr val="787879"/>
                </a:solidFill>
                <a:latin typeface="Arial"/>
                <a:cs typeface="Arial"/>
              </a:rPr>
              <a:t> </a:t>
            </a:r>
            <a:r>
              <a:rPr sz="450" b="1" spc="0" dirty="0" smtClean="0">
                <a:solidFill>
                  <a:srgbClr val="68666C"/>
                </a:solidFill>
                <a:latin typeface="Arial"/>
                <a:cs typeface="Arial"/>
              </a:rPr>
              <a:t>O</a:t>
            </a:r>
            <a:r>
              <a:rPr sz="450" b="1" spc="0" dirty="0" smtClean="0">
                <a:solidFill>
                  <a:srgbClr val="48454C"/>
                </a:solidFill>
                <a:latin typeface="Arial"/>
                <a:cs typeface="Arial"/>
              </a:rPr>
              <a:t>I</a:t>
            </a:r>
            <a:r>
              <a:rPr sz="450" b="1" spc="0" dirty="0" smtClean="0">
                <a:solidFill>
                  <a:srgbClr val="787879"/>
                </a:solidFill>
                <a:latin typeface="Arial"/>
                <a:cs typeface="Arial"/>
              </a:rPr>
              <a:t>S</a:t>
            </a:r>
            <a:r>
              <a:rPr sz="450" b="1" spc="0" dirty="0" smtClean="0">
                <a:solidFill>
                  <a:srgbClr val="68666C"/>
                </a:solidFill>
                <a:latin typeface="Arial"/>
                <a:cs typeface="Arial"/>
              </a:rPr>
              <a:t>TIITTO</a:t>
            </a:r>
            <a:r>
              <a:rPr sz="450" b="1" spc="0" dirty="0" smtClean="0">
                <a:solidFill>
                  <a:srgbClr val="787879"/>
                </a:solidFill>
                <a:latin typeface="Arial"/>
                <a:cs typeface="Arial"/>
              </a:rPr>
              <a:t>S</a:t>
            </a:r>
            <a:r>
              <a:rPr sz="450" b="1" spc="83" dirty="0" smtClean="0">
                <a:solidFill>
                  <a:srgbClr val="787879"/>
                </a:solidFill>
                <a:latin typeface="Arial"/>
                <a:cs typeface="Arial"/>
              </a:rPr>
              <a:t> </a:t>
            </a:r>
            <a:r>
              <a:rPr sz="450" b="1" spc="0" dirty="0" smtClean="0">
                <a:solidFill>
                  <a:srgbClr val="68666C"/>
                </a:solidFill>
                <a:latin typeface="Arial"/>
                <a:cs typeface="Arial"/>
              </a:rPr>
              <a:t>A</a:t>
            </a:r>
            <a:r>
              <a:rPr sz="450" b="1" spc="0" dirty="0" smtClean="0">
                <a:solidFill>
                  <a:srgbClr val="57565B"/>
                </a:solidFill>
                <a:latin typeface="Arial"/>
                <a:cs typeface="Arial"/>
              </a:rPr>
              <a:t>L</a:t>
            </a:r>
            <a:r>
              <a:rPr sz="450" b="1" spc="91" dirty="0" smtClean="0">
                <a:solidFill>
                  <a:srgbClr val="57565B"/>
                </a:solidFill>
                <a:latin typeface="Arial"/>
                <a:cs typeface="Arial"/>
              </a:rPr>
              <a:t> </a:t>
            </a:r>
            <a:r>
              <a:rPr sz="450" b="1" spc="0" dirty="0" smtClean="0">
                <a:solidFill>
                  <a:srgbClr val="68666C"/>
                </a:solidFill>
                <a:latin typeface="Arial"/>
                <a:cs typeface="Arial"/>
              </a:rPr>
              <a:t>D</a:t>
            </a:r>
            <a:r>
              <a:rPr sz="450" b="1" spc="0" dirty="0" smtClean="0">
                <a:solidFill>
                  <a:srgbClr val="787879"/>
                </a:solidFill>
                <a:latin typeface="Arial"/>
                <a:cs typeface="Arial"/>
              </a:rPr>
              <a:t>ESA</a:t>
            </a:r>
            <a:r>
              <a:rPr sz="450" b="1" spc="0" dirty="0" smtClean="0">
                <a:solidFill>
                  <a:srgbClr val="68666C"/>
                </a:solidFill>
                <a:latin typeface="Arial"/>
                <a:cs typeface="Arial"/>
              </a:rPr>
              <a:t>RRO</a:t>
            </a:r>
            <a:r>
              <a:rPr sz="450" b="1" spc="0" dirty="0" smtClean="0">
                <a:solidFill>
                  <a:srgbClr val="57565B"/>
                </a:solidFill>
                <a:latin typeface="Arial"/>
                <a:cs typeface="Arial"/>
              </a:rPr>
              <a:t>LL</a:t>
            </a:r>
            <a:r>
              <a:rPr sz="450" b="1" spc="0" dirty="0" smtClean="0">
                <a:solidFill>
                  <a:srgbClr val="68666C"/>
                </a:solidFill>
                <a:latin typeface="Arial"/>
                <a:cs typeface="Arial"/>
              </a:rPr>
              <a:t>O </a:t>
            </a:r>
            <a:r>
              <a:rPr sz="450" b="1" spc="17" dirty="0" smtClean="0">
                <a:solidFill>
                  <a:srgbClr val="68666C"/>
                </a:solidFill>
                <a:latin typeface="Arial"/>
                <a:cs typeface="Arial"/>
              </a:rPr>
              <a:t> </a:t>
            </a:r>
            <a:r>
              <a:rPr sz="450" b="1" spc="0" dirty="0" smtClean="0">
                <a:solidFill>
                  <a:srgbClr val="8A8B8B"/>
                </a:solidFill>
                <a:latin typeface="Arial"/>
                <a:cs typeface="Arial"/>
              </a:rPr>
              <a:t>SOC</a:t>
            </a:r>
            <a:r>
              <a:rPr sz="450" b="1" spc="0" dirty="0" smtClean="0">
                <a:solidFill>
                  <a:srgbClr val="68666C"/>
                </a:solidFill>
                <a:latin typeface="Arial"/>
                <a:cs typeface="Arial"/>
              </a:rPr>
              <a:t>IAL</a:t>
            </a:r>
            <a:r>
              <a:rPr sz="450" b="1" spc="0" dirty="0" smtClean="0">
                <a:solidFill>
                  <a:srgbClr val="8A8B8B"/>
                </a:solidFill>
                <a:latin typeface="Arial"/>
                <a:cs typeface="Arial"/>
              </a:rPr>
              <a:t>"</a:t>
            </a:r>
            <a:endParaRPr sz="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bject 43"/>
          <p:cNvSpPr/>
          <p:nvPr/>
        </p:nvSpPr>
        <p:spPr>
          <a:xfrm>
            <a:off x="414420" y="8970593"/>
            <a:ext cx="5643425" cy="9263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67079" y="8854804"/>
            <a:ext cx="5875013" cy="2315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081706" y="6167283"/>
            <a:ext cx="572874" cy="10238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965912" y="9497737"/>
            <a:ext cx="79227" cy="1218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41586" y="7440961"/>
            <a:ext cx="6097459" cy="12858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48796" y="7090547"/>
            <a:ext cx="5875013" cy="2224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01972" y="4524908"/>
            <a:ext cx="6121836" cy="24285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343817" y="3821034"/>
            <a:ext cx="6066987" cy="206591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98925" y="3589456"/>
            <a:ext cx="466222" cy="1036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40770" y="3229901"/>
            <a:ext cx="5658661" cy="21634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89784" y="2538214"/>
            <a:ext cx="6103553" cy="57589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325534" y="2059823"/>
            <a:ext cx="5658661" cy="33213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322487" y="1340713"/>
            <a:ext cx="5661708" cy="47229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319440" y="636839"/>
            <a:ext cx="5661708" cy="47839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90899" y="2068965"/>
            <a:ext cx="97510" cy="1036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26908" y="1368137"/>
            <a:ext cx="100557" cy="10664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56822" y="661215"/>
            <a:ext cx="106652" cy="10969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54932" y="0"/>
            <a:ext cx="3729780" cy="3656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312834" y="644962"/>
            <a:ext cx="5679744" cy="4878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indent="6094" algn="just">
              <a:lnSpc>
                <a:spcPct val="98316"/>
              </a:lnSpc>
              <a:spcBef>
                <a:spcPts val="5"/>
              </a:spcBef>
            </a:pP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800" spc="126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PR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IO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S </a:t>
            </a:r>
            <a:r>
              <a:rPr sz="800" spc="79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UN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IT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RI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  </a:t>
            </a:r>
            <a:r>
              <a:rPr sz="800" spc="28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</a:t>
            </a:r>
            <a:r>
              <a:rPr sz="800" spc="13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ONTRAT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O</a:t>
            </a:r>
            <a:r>
              <a:rPr sz="800" spc="82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RM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ANECE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RAN </a:t>
            </a:r>
            <a:r>
              <a:rPr sz="800" spc="-3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V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G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NT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800" spc="176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HASTA </a:t>
            </a:r>
            <a:r>
              <a:rPr sz="800" spc="-3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LA</a:t>
            </a:r>
            <a:r>
              <a:rPr sz="800" spc="162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RMINA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Ó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 </a:t>
            </a:r>
            <a:r>
              <a:rPr sz="800" spc="-3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152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LOS</a:t>
            </a:r>
            <a:r>
              <a:rPr sz="800" spc="-10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TRABAJOS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ONTRATAD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OS</a:t>
            </a:r>
            <a:r>
              <a:rPr sz="800" spc="0" dirty="0" smtClean="0">
                <a:solidFill>
                  <a:srgbClr val="7B7B7E"/>
                </a:solidFill>
                <a:latin typeface="Times New Roman"/>
                <a:cs typeface="Times New Roman"/>
              </a:rPr>
              <a:t>.    </a:t>
            </a:r>
            <a:r>
              <a:rPr sz="800" spc="1" dirty="0" smtClean="0">
                <a:solidFill>
                  <a:srgbClr val="7B7B7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  </a:t>
            </a:r>
            <a:r>
              <a:rPr sz="800" spc="13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ST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  </a:t>
            </a:r>
            <a:r>
              <a:rPr sz="800" spc="125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  </a:t>
            </a:r>
            <a:r>
              <a:rPr sz="800" spc="52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APLI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ARA  </a:t>
            </a:r>
            <a:r>
              <a:rPr sz="800" spc="5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   </a:t>
            </a:r>
            <a:r>
              <a:rPr sz="800" spc="81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LOS   COSTOS  </a:t>
            </a:r>
            <a:r>
              <a:rPr sz="800" spc="8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DIR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ECT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OS  </a:t>
            </a:r>
            <a:r>
              <a:rPr sz="800" spc="38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ONS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RV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AN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DO  </a:t>
            </a:r>
            <a:r>
              <a:rPr sz="800" spc="6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STANTES  </a:t>
            </a:r>
            <a:r>
              <a:rPr sz="800" spc="32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LOS PORCENTAJ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ES 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 </a:t>
            </a:r>
            <a:r>
              <a:rPr sz="800" spc="8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ND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TOS  Y </a:t>
            </a:r>
            <a:r>
              <a:rPr sz="800" spc="67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UT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LIDAD</a:t>
            </a:r>
            <a:r>
              <a:rPr sz="800" spc="12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OR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GíNALES</a:t>
            </a:r>
            <a:r>
              <a:rPr sz="800" spc="17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RANTE</a:t>
            </a:r>
            <a:r>
              <a:rPr sz="800" spc="83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EL</a:t>
            </a:r>
            <a:r>
              <a:rPr sz="800" spc="140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 </a:t>
            </a:r>
            <a:r>
              <a:rPr sz="800" spc="14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DEL</a:t>
            </a:r>
            <a:r>
              <a:rPr sz="800" spc="5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CONTRATO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;</a:t>
            </a:r>
            <a:r>
              <a:rPr sz="800" spc="138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L</a:t>
            </a:r>
            <a:r>
              <a:rPr sz="800" spc="114" dirty="0" smtClean="0">
                <a:solidFill>
                  <a:srgbClr val="35333A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COSTO</a:t>
            </a:r>
            <a:r>
              <a:rPr sz="800" spc="10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POR F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AN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AMI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NTO</a:t>
            </a:r>
            <a:r>
              <a:rPr sz="800" spc="8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ST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RA</a:t>
            </a:r>
            <a:r>
              <a:rPr sz="800" spc="9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UJETO</a:t>
            </a:r>
            <a:r>
              <a:rPr sz="800" spc="6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</a:t>
            </a:r>
            <a:r>
              <a:rPr sz="800" spc="37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LAS</a:t>
            </a:r>
            <a:r>
              <a:rPr sz="800" spc="87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VAR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AC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ION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 </a:t>
            </a:r>
            <a:r>
              <a:rPr sz="800" spc="127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DE</a:t>
            </a:r>
            <a:r>
              <a:rPr sz="800" spc="78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A</a:t>
            </a:r>
            <a:r>
              <a:rPr sz="800" spc="27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TASA</a:t>
            </a:r>
            <a:r>
              <a:rPr sz="800" spc="30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5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íNT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ES</a:t>
            </a:r>
            <a:r>
              <a:rPr sz="800" spc="78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PROPU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STA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50217" y="655662"/>
            <a:ext cx="133769" cy="1181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35"/>
              </a:spcBef>
            </a:pPr>
            <a:r>
              <a:rPr sz="700" spc="0" dirty="0" smtClean="0">
                <a:solidFill>
                  <a:srgbClr val="4F4C53"/>
                </a:solidFill>
                <a:latin typeface="Arial"/>
                <a:cs typeface="Arial"/>
              </a:rPr>
              <a:t>C)</a:t>
            </a:r>
            <a:endParaRPr sz="7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20302" y="1351884"/>
            <a:ext cx="5975323" cy="4786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08278" indent="-295578" algn="just">
              <a:lnSpc>
                <a:spcPct val="95825"/>
              </a:lnSpc>
              <a:spcBef>
                <a:spcPts val="5"/>
              </a:spcBef>
            </a:pPr>
            <a:r>
              <a:rPr sz="700" b="1" spc="0" dirty="0" smtClean="0">
                <a:solidFill>
                  <a:srgbClr val="35333A"/>
                </a:solidFill>
                <a:latin typeface="Arial"/>
                <a:cs typeface="Arial"/>
              </a:rPr>
              <a:t>D</a:t>
            </a:r>
            <a:r>
              <a:rPr sz="700" b="1" spc="0" dirty="0" smtClean="0">
                <a:solidFill>
                  <a:srgbClr val="4F4C53"/>
                </a:solidFill>
                <a:latin typeface="Arial"/>
                <a:cs typeface="Arial"/>
              </a:rPr>
              <a:t>)       </a:t>
            </a:r>
            <a:r>
              <a:rPr sz="700" b="1" spc="54" dirty="0" smtClean="0">
                <a:solidFill>
                  <a:srgbClr val="4F4C53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 </a:t>
            </a:r>
            <a:r>
              <a:rPr sz="800" spc="56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UN</a:t>
            </a:r>
            <a:r>
              <a:rPr sz="800" spc="12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PLAZO </a:t>
            </a:r>
            <a:r>
              <a:rPr sz="800" spc="10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NO</a:t>
            </a:r>
            <a:r>
              <a:rPr sz="800" spc="148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MAYOR</a:t>
            </a:r>
            <a:r>
              <a:rPr sz="800" spc="122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</a:t>
            </a:r>
            <a:r>
              <a:rPr sz="800" spc="106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20 </a:t>
            </a:r>
            <a:r>
              <a:rPr sz="800" spc="58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AS </a:t>
            </a:r>
            <a:r>
              <a:rPr sz="800" spc="86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HAB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LES</a:t>
            </a:r>
            <a:r>
              <a:rPr sz="800" spc="0" dirty="0" smtClean="0">
                <a:solidFill>
                  <a:srgbClr val="919194"/>
                </a:solidFill>
                <a:latin typeface="Times New Roman"/>
                <a:cs typeface="Times New Roman"/>
              </a:rPr>
              <a:t>, </a:t>
            </a:r>
            <a:r>
              <a:rPr sz="800" spc="6" dirty="0" smtClean="0">
                <a:solidFill>
                  <a:srgbClr val="91919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</a:t>
            </a:r>
            <a:r>
              <a:rPr sz="800" spc="131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PART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 </a:t>
            </a:r>
            <a:r>
              <a:rPr sz="800" spc="26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 </a:t>
            </a:r>
            <a:r>
              <a:rPr sz="800" spc="79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LA </a:t>
            </a:r>
            <a:r>
              <a:rPr sz="800" spc="101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FECHA </a:t>
            </a:r>
            <a:r>
              <a:rPr sz="800" spc="26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DE </a:t>
            </a:r>
            <a:r>
              <a:rPr sz="800" spc="40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PRESENTA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ÓN </a:t>
            </a:r>
            <a:r>
              <a:rPr sz="800" spc="51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121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LA  SOLIC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TUD </a:t>
            </a:r>
            <a:r>
              <a:rPr sz="800" spc="6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 AYUNTAM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ENTO</a:t>
            </a:r>
            <a:r>
              <a:rPr sz="800" spc="0" dirty="0" smtClean="0">
                <a:solidFill>
                  <a:srgbClr val="7B7B7E"/>
                </a:solidFill>
                <a:latin typeface="Times New Roman"/>
                <a:cs typeface="Times New Roman"/>
              </a:rPr>
              <a:t>,  </a:t>
            </a:r>
            <a:r>
              <a:rPr sz="800" spc="116" dirty="0" smtClean="0">
                <a:solidFill>
                  <a:srgbClr val="7B7B7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  </a:t>
            </a:r>
            <a:r>
              <a:rPr sz="800" spc="6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CONS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DERAR  </a:t>
            </a:r>
            <a:r>
              <a:rPr sz="800" spc="46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ROCED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NTE  </a:t>
            </a:r>
            <a:r>
              <a:rPr sz="800" spc="91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LA  </a:t>
            </a:r>
            <a:r>
              <a:rPr sz="800" spc="138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PET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ÓN   </a:t>
            </a:r>
            <a:r>
              <a:rPr sz="800" spc="117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EL  </a:t>
            </a:r>
            <a:r>
              <a:rPr sz="800" spc="1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CONTRAT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STA  </a:t>
            </a:r>
            <a:r>
              <a:rPr sz="800" spc="91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Y   </a:t>
            </a:r>
            <a:r>
              <a:rPr sz="800" spc="77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DESPUÉS   DE  </a:t>
            </a:r>
            <a:r>
              <a:rPr sz="800" spc="6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HABER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VALUADO   LOS </a:t>
            </a:r>
            <a:r>
              <a:rPr sz="800" spc="57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RA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Z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ONAM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EN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TOS </a:t>
            </a:r>
            <a:r>
              <a:rPr sz="800" spc="4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Y </a:t>
            </a:r>
            <a:r>
              <a:rPr sz="800" spc="2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OS  </a:t>
            </a:r>
            <a:r>
              <a:rPr sz="800" spc="15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PROBAT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OS </a:t>
            </a:r>
            <a:r>
              <a:rPr sz="800" spc="1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QUE</a:t>
            </a:r>
            <a:r>
              <a:rPr sz="800" spc="178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STE </a:t>
            </a:r>
            <a:r>
              <a:rPr sz="800" spc="4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HAYA </a:t>
            </a:r>
            <a:r>
              <a:rPr sz="800" spc="1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PR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ADO</a:t>
            </a:r>
            <a:r>
              <a:rPr sz="800" spc="0" dirty="0" smtClean="0">
                <a:solidFill>
                  <a:srgbClr val="7B7B7E"/>
                </a:solidFill>
                <a:latin typeface="Times New Roman"/>
                <a:cs typeface="Times New Roman"/>
              </a:rPr>
              <a:t>, </a:t>
            </a:r>
            <a:r>
              <a:rPr sz="800" spc="42" dirty="0" smtClean="0">
                <a:solidFill>
                  <a:srgbClr val="7B7B7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USTARA</a:t>
            </a:r>
            <a:r>
              <a:rPr sz="800" spc="168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LOS PR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OS</a:t>
            </a:r>
            <a:r>
              <a:rPr sz="800" spc="132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UN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OS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84294" y="2049665"/>
            <a:ext cx="5911331" cy="3628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7334" indent="-234634" algn="just">
              <a:lnSpc>
                <a:spcPct val="96208"/>
              </a:lnSpc>
              <a:spcBef>
                <a:spcPts val="5"/>
              </a:spcBef>
            </a:pPr>
            <a:r>
              <a:rPr sz="700" spc="0" dirty="0" smtClean="0">
                <a:solidFill>
                  <a:srgbClr val="4F4C53"/>
                </a:solidFill>
                <a:latin typeface="Arial"/>
                <a:cs typeface="Arial"/>
              </a:rPr>
              <a:t>E)     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LAS </a:t>
            </a:r>
            <a:r>
              <a:rPr sz="800" spc="5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PART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ES</a:t>
            </a:r>
            <a:r>
              <a:rPr sz="800" spc="78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CON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V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</a:t>
            </a:r>
            <a:r>
              <a:rPr sz="800" spc="14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QUE</a:t>
            </a:r>
            <a:r>
              <a:rPr sz="800" spc="141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</a:t>
            </a:r>
            <a:r>
              <a:rPr sz="800" spc="152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LOS </a:t>
            </a:r>
            <a:r>
              <a:rPr sz="800" spc="58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AJUST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ES  </a:t>
            </a:r>
            <a:r>
              <a:rPr sz="800" spc="36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 </a:t>
            </a:r>
            <a:r>
              <a:rPr sz="800" spc="61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LOS</a:t>
            </a:r>
            <a:r>
              <a:rPr sz="800" spc="182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COSTOS</a:t>
            </a:r>
            <a:r>
              <a:rPr sz="800" spc="128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Q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UE</a:t>
            </a:r>
            <a:r>
              <a:rPr sz="800" spc="18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íN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EGRAN</a:t>
            </a:r>
            <a:r>
              <a:rPr sz="800" spc="15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LOS </a:t>
            </a:r>
            <a:r>
              <a:rPr sz="800" spc="5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PRE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69715A"/>
                </a:solidFill>
                <a:latin typeface="Times New Roman"/>
                <a:cs typeface="Times New Roman"/>
              </a:rPr>
              <a:t>S </a:t>
            </a:r>
            <a:r>
              <a:rPr sz="800" spc="27" dirty="0" smtClean="0">
                <a:solidFill>
                  <a:srgbClr val="69715A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TAR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OS</a:t>
            </a:r>
            <a:r>
              <a:rPr sz="800" spc="0" dirty="0" smtClean="0">
                <a:solidFill>
                  <a:srgbClr val="7B7B7E"/>
                </a:solidFill>
                <a:latin typeface="Times New Roman"/>
                <a:cs typeface="Times New Roman"/>
              </a:rPr>
              <a:t>, </a:t>
            </a:r>
            <a:r>
              <a:rPr sz="800" spc="7" dirty="0" smtClean="0">
                <a:solidFill>
                  <a:srgbClr val="7B7B7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 </a:t>
            </a:r>
            <a:r>
              <a:rPr sz="800" spc="39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 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DU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RA  </a:t>
            </a:r>
            <a:r>
              <a:rPr sz="800" spc="4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 </a:t>
            </a:r>
            <a:r>
              <a:rPr sz="800" spc="81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NT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 </a:t>
            </a:r>
            <a:r>
              <a:rPr sz="800" spc="78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 </a:t>
            </a:r>
            <a:r>
              <a:rPr sz="800" spc="76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ANT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PO </a:t>
            </a:r>
            <a:r>
              <a:rPr sz="800" spc="28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OTOR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G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ADO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,</a:t>
            </a:r>
            <a:r>
              <a:rPr sz="800" spc="173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HASTA </a:t>
            </a:r>
            <a:r>
              <a:rPr sz="800" spc="28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QUE </a:t>
            </a:r>
            <a:r>
              <a:rPr sz="800" spc="13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STE </a:t>
            </a:r>
            <a:r>
              <a:rPr sz="800" spc="77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NO </a:t>
            </a:r>
            <a:r>
              <a:rPr sz="800" spc="103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HAYA </a:t>
            </a:r>
            <a:r>
              <a:rPr sz="800" spc="53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SIDO  AMORT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Z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ADO</a:t>
            </a:r>
            <a:r>
              <a:rPr sz="800" spc="18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EN </a:t>
            </a:r>
            <a:r>
              <a:rPr sz="800" spc="132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SU TOTALID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7B7B7E"/>
                </a:solidFill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83178" y="2527071"/>
            <a:ext cx="518289" cy="1219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750" b="1" dirty="0" smtClean="0">
                <a:solidFill>
                  <a:srgbClr val="4F4C53"/>
                </a:solidFill>
                <a:latin typeface="Times New Roman"/>
                <a:cs typeface="Times New Roman"/>
              </a:rPr>
              <a:t>CUA</a:t>
            </a:r>
            <a:r>
              <a:rPr sz="750" b="1" dirty="0" smtClean="0">
                <a:solidFill>
                  <a:srgbClr val="35333A"/>
                </a:solidFill>
                <a:latin typeface="Times New Roman"/>
                <a:cs typeface="Times New Roman"/>
              </a:rPr>
              <a:t>R</a:t>
            </a:r>
            <a:r>
              <a:rPr sz="750" b="1" dirty="0" smtClean="0">
                <a:solidFill>
                  <a:srgbClr val="4F4C53"/>
                </a:solidFill>
                <a:latin typeface="Times New Roman"/>
                <a:cs typeface="Times New Roman"/>
              </a:rPr>
              <a:t>TA</a:t>
            </a:r>
            <a:r>
              <a:rPr sz="750" b="1" dirty="0" smtClean="0">
                <a:solidFill>
                  <a:srgbClr val="35333A"/>
                </a:solidFill>
                <a:latin typeface="Times New Roman"/>
                <a:cs typeface="Times New Roman"/>
              </a:rPr>
              <a:t>.-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31117" y="2759634"/>
            <a:ext cx="5684255" cy="3598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5"/>
              </a:spcBef>
            </a:pP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PLAZO </a:t>
            </a:r>
            <a:r>
              <a:rPr sz="800" spc="12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DE</a:t>
            </a:r>
            <a:r>
              <a:rPr sz="800" spc="83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Ó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.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-</a:t>
            </a:r>
            <a:r>
              <a:rPr sz="800" spc="89" dirty="0" smtClean="0">
                <a:solidFill>
                  <a:srgbClr val="35333A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"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</a:t>
            </a:r>
            <a:r>
              <a:rPr sz="750" b="1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L</a:t>
            </a:r>
            <a:r>
              <a:rPr sz="750" b="1" spc="75" dirty="0" smtClean="0">
                <a:solidFill>
                  <a:srgbClr val="35333A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C</a:t>
            </a:r>
            <a:r>
              <a:rPr sz="750" b="1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O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NT</a:t>
            </a:r>
            <a:r>
              <a:rPr sz="750" b="1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RATI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750" b="1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T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A"</a:t>
            </a:r>
            <a:r>
              <a:rPr sz="750" b="1" spc="116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81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OBLI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G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</a:t>
            </a:r>
            <a:r>
              <a:rPr sz="800" spc="-1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</a:t>
            </a:r>
            <a:r>
              <a:rPr sz="800" spc="1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IN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AR </a:t>
            </a:r>
            <a:r>
              <a:rPr sz="800" spc="-8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LA</a:t>
            </a:r>
            <a:r>
              <a:rPr sz="800" spc="63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OBRA</a:t>
            </a:r>
            <a:r>
              <a:rPr sz="800" spc="18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OBJ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TO</a:t>
            </a:r>
            <a:r>
              <a:rPr sz="800" spc="5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 </a:t>
            </a:r>
            <a:r>
              <a:rPr sz="800" spc="109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ST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124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9715A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ONTRATO</a:t>
            </a:r>
            <a:r>
              <a:rPr sz="800" spc="16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</a:t>
            </a:r>
            <a:r>
              <a:rPr sz="750" b="1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L</a:t>
            </a:r>
            <a:r>
              <a:rPr sz="750" b="1" spc="107" dirty="0" smtClean="0">
                <a:solidFill>
                  <a:srgbClr val="35333A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DÍ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</a:t>
            </a:r>
            <a:r>
              <a:rPr sz="750" b="1" spc="36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06</a:t>
            </a:r>
            <a:endParaRPr sz="750">
              <a:latin typeface="Times New Roman"/>
              <a:cs typeface="Times New Roman"/>
            </a:endParaRPr>
          </a:p>
          <a:p>
            <a:pPr marL="15747" marR="0">
              <a:lnSpc>
                <a:spcPts val="890"/>
              </a:lnSpc>
              <a:spcBef>
                <a:spcPts val="44"/>
              </a:spcBef>
            </a:pPr>
            <a:r>
              <a:rPr sz="750" b="1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D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</a:t>
            </a:r>
            <a:r>
              <a:rPr sz="750" b="1" spc="6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JULIO </a:t>
            </a:r>
            <a:r>
              <a:rPr sz="750" b="1" spc="60" dirty="0" smtClean="0">
                <a:solidFill>
                  <a:srgbClr val="35333A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D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</a:t>
            </a:r>
            <a:r>
              <a:rPr sz="750" b="1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L</a:t>
            </a:r>
            <a:r>
              <a:rPr sz="750" b="1" spc="112" dirty="0" smtClean="0">
                <a:solidFill>
                  <a:srgbClr val="35333A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2</a:t>
            </a:r>
            <a:r>
              <a:rPr sz="750" b="1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01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9  </a:t>
            </a:r>
            <a:r>
              <a:rPr sz="750" b="1" spc="83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Y</a:t>
            </a:r>
            <a:r>
              <a:rPr sz="750" b="1" spc="6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</a:t>
            </a:r>
            <a:r>
              <a:rPr sz="750" b="1" spc="8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T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</a:t>
            </a:r>
            <a:r>
              <a:rPr sz="750" b="1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RMI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NA</a:t>
            </a:r>
            <a:r>
              <a:rPr sz="750" b="1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R </a:t>
            </a:r>
            <a:r>
              <a:rPr sz="750" b="1" spc="158" dirty="0" smtClean="0">
                <a:solidFill>
                  <a:srgbClr val="35333A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</a:t>
            </a:r>
            <a:r>
              <a:rPr sz="750" b="1" spc="132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MÁS</a:t>
            </a:r>
            <a:r>
              <a:rPr sz="750" b="1" spc="10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T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</a:t>
            </a:r>
            <a:r>
              <a:rPr sz="750" b="1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RD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</a:t>
            </a:r>
            <a:r>
              <a:rPr sz="750" b="1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R </a:t>
            </a:r>
            <a:r>
              <a:rPr sz="750" b="1" spc="111" dirty="0" smtClean="0">
                <a:solidFill>
                  <a:srgbClr val="35333A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</a:t>
            </a:r>
            <a:r>
              <a:rPr sz="750" b="1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L</a:t>
            </a:r>
            <a:r>
              <a:rPr sz="750" b="1" spc="127" dirty="0" smtClean="0">
                <a:solidFill>
                  <a:srgbClr val="35333A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DÍ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</a:t>
            </a:r>
            <a:r>
              <a:rPr sz="750" b="1" spc="10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01</a:t>
            </a:r>
            <a:r>
              <a:rPr sz="750" b="1" spc="137" dirty="0" smtClean="0">
                <a:solidFill>
                  <a:srgbClr val="35333A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D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</a:t>
            </a:r>
            <a:r>
              <a:rPr sz="750" b="1" spc="87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AG</a:t>
            </a:r>
            <a:r>
              <a:rPr sz="750" b="1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O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750" b="1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TO </a:t>
            </a:r>
            <a:r>
              <a:rPr sz="750" b="1" spc="124" dirty="0" smtClean="0">
                <a:solidFill>
                  <a:srgbClr val="35333A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D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EL</a:t>
            </a:r>
            <a:r>
              <a:rPr sz="750" b="1" spc="15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2019  </a:t>
            </a:r>
            <a:r>
              <a:rPr sz="750" b="1" spc="34" dirty="0" smtClean="0">
                <a:solidFill>
                  <a:srgbClr val="35333A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25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CON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FORM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DAD</a:t>
            </a:r>
            <a:r>
              <a:rPr sz="800" spc="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CO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</a:t>
            </a:r>
            <a:r>
              <a:rPr sz="800" spc="72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</a:t>
            </a:r>
            <a:endParaRPr sz="800">
              <a:latin typeface="Times New Roman"/>
              <a:cs typeface="Times New Roman"/>
            </a:endParaRPr>
          </a:p>
          <a:p>
            <a:pPr marL="15747" marR="15430">
              <a:lnSpc>
                <a:spcPct val="95825"/>
              </a:lnSpc>
            </a:pP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PROGRAMA </a:t>
            </a:r>
            <a:r>
              <a:rPr sz="800" spc="13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58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OBRA</a:t>
            </a:r>
            <a:r>
              <a:rPr sz="800" spc="0" dirty="0" smtClean="0">
                <a:solidFill>
                  <a:srgbClr val="7B7B7E"/>
                </a:solidFill>
                <a:latin typeface="Times New Roman"/>
                <a:cs typeface="Times New Roman"/>
              </a:rPr>
              <a:t>,</a:t>
            </a:r>
            <a:r>
              <a:rPr sz="800" spc="77" dirty="0" smtClean="0">
                <a:solidFill>
                  <a:srgbClr val="7B7B7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</a:t>
            </a:r>
            <a:r>
              <a:rPr sz="800" spc="63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CU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AL</a:t>
            </a:r>
            <a:r>
              <a:rPr sz="800" spc="62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BERA</a:t>
            </a:r>
            <a:r>
              <a:rPr sz="800" spc="-1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SER</a:t>
            </a:r>
            <a:r>
              <a:rPr sz="800" spc="48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APR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BADO</a:t>
            </a:r>
            <a:r>
              <a:rPr sz="800" spc="-1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PR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V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AMENTE</a:t>
            </a:r>
            <a:r>
              <a:rPr sz="800" spc="8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POR</a:t>
            </a:r>
            <a:r>
              <a:rPr sz="800" spc="7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"EL</a:t>
            </a:r>
            <a:r>
              <a:rPr sz="750" b="1" spc="7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</a:t>
            </a:r>
            <a:r>
              <a:rPr sz="750" b="1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Y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UN</a:t>
            </a:r>
            <a:r>
              <a:rPr sz="750" b="1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T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</a:t>
            </a:r>
            <a:r>
              <a:rPr sz="750" b="1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MI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EN</a:t>
            </a:r>
            <a:r>
              <a:rPr sz="750" b="1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TO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"</a:t>
            </a:r>
            <a:r>
              <a:rPr sz="750" b="1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34165" y="3222789"/>
            <a:ext cx="5676697" cy="2440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747" indent="-3047">
              <a:lnSpc>
                <a:spcPts val="910"/>
              </a:lnSpc>
              <a:spcBef>
                <a:spcPts val="65"/>
              </a:spcBef>
            </a:pPr>
            <a:r>
              <a:rPr sz="750" b="1" dirty="0" smtClean="0">
                <a:solidFill>
                  <a:srgbClr val="4F4C53"/>
                </a:solidFill>
                <a:latin typeface="Times New Roman"/>
                <a:cs typeface="Times New Roman"/>
              </a:rPr>
              <a:t>"EL </a:t>
            </a:r>
            <a:r>
              <a:rPr sz="750" b="1" spc="-6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C</a:t>
            </a:r>
            <a:r>
              <a:rPr sz="750" b="1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O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</a:t>
            </a:r>
            <a:r>
              <a:rPr sz="750" b="1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TR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AT</a:t>
            </a:r>
            <a:r>
              <a:rPr sz="750" b="1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STA" </a:t>
            </a:r>
            <a:r>
              <a:rPr sz="750" b="1" spc="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151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BLI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G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</a:t>
            </a:r>
            <a:r>
              <a:rPr sz="800" spc="53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A</a:t>
            </a:r>
            <a:r>
              <a:rPr sz="800" spc="108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PR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NTAR </a:t>
            </a:r>
            <a:r>
              <a:rPr sz="800" spc="-3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UN </a:t>
            </a:r>
            <a:r>
              <a:rPr sz="800" spc="38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PORTE</a:t>
            </a:r>
            <a:r>
              <a:rPr sz="800" spc="73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FOTOGRAF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: </a:t>
            </a:r>
            <a:r>
              <a:rPr sz="800" spc="9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UNO</a:t>
            </a:r>
            <a:r>
              <a:rPr sz="800" spc="148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AL</a:t>
            </a:r>
            <a:r>
              <a:rPr sz="800" spc="12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IN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 </a:t>
            </a:r>
            <a:r>
              <a:rPr sz="800" spc="-3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9715A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</a:t>
            </a:r>
            <a:r>
              <a:rPr sz="800" spc="98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LA</a:t>
            </a:r>
            <a:r>
              <a:rPr sz="800" spc="162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OBRA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, </a:t>
            </a:r>
            <a:r>
              <a:rPr sz="800" spc="-14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UNO</a:t>
            </a:r>
            <a:r>
              <a:rPr sz="800" spc="17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AL 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NTERM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O</a:t>
            </a:r>
            <a:r>
              <a:rPr sz="800" spc="64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Y</a:t>
            </a:r>
            <a:r>
              <a:rPr sz="800" spc="123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OTR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O</a:t>
            </a:r>
            <a:r>
              <a:rPr sz="800" spc="13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AL</a:t>
            </a:r>
            <a:r>
              <a:rPr sz="800" spc="2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F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NA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92320" y="3575266"/>
            <a:ext cx="493911" cy="1219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750" b="1" dirty="0" smtClean="0">
                <a:solidFill>
                  <a:srgbClr val="35333A"/>
                </a:solidFill>
                <a:latin typeface="Times New Roman"/>
                <a:cs typeface="Times New Roman"/>
              </a:rPr>
              <a:t>Q</a:t>
            </a:r>
            <a:r>
              <a:rPr sz="750" b="1" dirty="0" smtClean="0">
                <a:solidFill>
                  <a:srgbClr val="4F4C53"/>
                </a:solidFill>
                <a:latin typeface="Times New Roman"/>
                <a:cs typeface="Times New Roman"/>
              </a:rPr>
              <a:t>U</a:t>
            </a:r>
            <a:r>
              <a:rPr sz="750" b="1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750" b="1" dirty="0" smtClean="0">
                <a:solidFill>
                  <a:srgbClr val="4F4C53"/>
                </a:solidFill>
                <a:latin typeface="Times New Roman"/>
                <a:cs typeface="Times New Roman"/>
              </a:rPr>
              <a:t>N</a:t>
            </a:r>
            <a:r>
              <a:rPr sz="750" b="1" dirty="0" smtClean="0">
                <a:solidFill>
                  <a:srgbClr val="35333A"/>
                </a:solidFill>
                <a:latin typeface="Times New Roman"/>
                <a:cs typeface="Times New Roman"/>
              </a:rPr>
              <a:t>T</a:t>
            </a:r>
            <a:r>
              <a:rPr sz="750" b="1" dirty="0" smtClean="0">
                <a:solidFill>
                  <a:srgbClr val="4F4C53"/>
                </a:solidFill>
                <a:latin typeface="Times New Roman"/>
                <a:cs typeface="Times New Roman"/>
              </a:rPr>
              <a:t>A.-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40259" y="3807828"/>
            <a:ext cx="1786879" cy="1282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5"/>
              </a:spcBef>
            </a:pP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DISPON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BILID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    </a:t>
            </a:r>
            <a:r>
              <a:rPr sz="800" spc="26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   </a:t>
            </a:r>
            <a:r>
              <a:rPr sz="800" spc="6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íNM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UE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BL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311801" y="3807828"/>
            <a:ext cx="3298293" cy="1282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5"/>
              </a:spcBef>
            </a:pP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Y   </a:t>
            </a:r>
            <a:r>
              <a:rPr sz="800" spc="5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OCU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NTOS   </a:t>
            </a:r>
            <a:r>
              <a:rPr sz="800" spc="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ADMíNISTRAT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VO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7B7B7E"/>
                </a:solidFill>
                <a:latin typeface="Times New Roman"/>
                <a:cs typeface="Times New Roman"/>
              </a:rPr>
              <a:t>.    </a:t>
            </a:r>
            <a:r>
              <a:rPr sz="800" spc="9" dirty="0" smtClean="0">
                <a:solidFill>
                  <a:srgbClr val="7B7B7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    </a:t>
            </a:r>
            <a:r>
              <a:rPr sz="800" spc="5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RE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EN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TANT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794758" y="3807828"/>
            <a:ext cx="229757" cy="1282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5"/>
              </a:spcBef>
            </a:pP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37212" y="3923617"/>
            <a:ext cx="5676697" cy="4786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just">
              <a:lnSpc>
                <a:spcPct val="95825"/>
              </a:lnSpc>
              <a:spcBef>
                <a:spcPts val="5"/>
              </a:spcBef>
            </a:pP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YUNTAM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NT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O  </a:t>
            </a:r>
            <a:r>
              <a:rPr sz="800" spc="115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 </a:t>
            </a:r>
            <a:r>
              <a:rPr sz="800" spc="64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OBLIGAN</a:t>
            </a:r>
            <a:r>
              <a:rPr sz="800" spc="3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 </a:t>
            </a:r>
            <a:r>
              <a:rPr sz="800" spc="22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PON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 </a:t>
            </a:r>
            <a:r>
              <a:rPr sz="800" spc="101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 </a:t>
            </a:r>
            <a:r>
              <a:rPr sz="800" spc="22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DI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POSI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Ó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    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 </a:t>
            </a:r>
            <a:r>
              <a:rPr sz="800" spc="137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"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</a:t>
            </a:r>
            <a:r>
              <a:rPr sz="750" b="1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L </a:t>
            </a:r>
            <a:r>
              <a:rPr sz="750" b="1" spc="95" dirty="0" smtClean="0">
                <a:solidFill>
                  <a:srgbClr val="35333A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C</a:t>
            </a:r>
            <a:r>
              <a:rPr sz="750" b="1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O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</a:t>
            </a:r>
            <a:r>
              <a:rPr sz="750" b="1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TRA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</a:t>
            </a:r>
            <a:r>
              <a:rPr sz="750" b="1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STA</a:t>
            </a:r>
            <a:r>
              <a:rPr sz="750" b="1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" </a:t>
            </a:r>
            <a:r>
              <a:rPr sz="750" b="1" spc="150" dirty="0" smtClean="0">
                <a:solidFill>
                  <a:srgbClr val="35333A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 </a:t>
            </a:r>
            <a:r>
              <a:rPr sz="800" spc="92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 </a:t>
            </a:r>
            <a:r>
              <a:rPr sz="800" spc="68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7B7B7E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800" spc="120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NMUEBL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800" spc="102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EN</a:t>
            </a:r>
            <a:r>
              <a:rPr sz="800" spc="112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QUE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BAN </a:t>
            </a:r>
            <a:r>
              <a:rPr sz="800" spc="26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LLEVARS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 </a:t>
            </a:r>
            <a:r>
              <a:rPr sz="800" spc="175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</a:t>
            </a:r>
            <a:r>
              <a:rPr sz="800" spc="3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ABO</a:t>
            </a:r>
            <a:r>
              <a:rPr sz="800" spc="112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LOS</a:t>
            </a:r>
            <a:r>
              <a:rPr sz="800" spc="137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TRABA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OS </a:t>
            </a:r>
            <a:r>
              <a:rPr sz="800" spc="11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MAT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   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  </a:t>
            </a:r>
            <a:r>
              <a:rPr sz="800" spc="8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ST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166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CONTRATO</a:t>
            </a:r>
            <a:r>
              <a:rPr sz="800" spc="0" dirty="0" smtClean="0">
                <a:solidFill>
                  <a:srgbClr val="7B7B7E"/>
                </a:solidFill>
                <a:latin typeface="Times New Roman"/>
                <a:cs typeface="Times New Roman"/>
              </a:rPr>
              <a:t>,   </a:t>
            </a:r>
            <a:r>
              <a:rPr sz="800" spc="62" dirty="0" smtClean="0">
                <a:solidFill>
                  <a:srgbClr val="7B7B7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ASÍ</a:t>
            </a:r>
            <a:r>
              <a:rPr sz="800" spc="148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OMO</a:t>
            </a:r>
            <a:r>
              <a:rPr sz="800" spc="127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LO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S </a:t>
            </a:r>
            <a:r>
              <a:rPr sz="800" spc="5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DI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TÁM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ENE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,</a:t>
            </a:r>
            <a:r>
              <a:rPr sz="800" spc="110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Q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68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QU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RAN </a:t>
            </a:r>
            <a:r>
              <a:rPr sz="800" spc="98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PARA  S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U</a:t>
            </a:r>
            <a:r>
              <a:rPr sz="800" spc="112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ALI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Z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ÓN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.  </a:t>
            </a:r>
            <a:r>
              <a:rPr sz="800" spc="89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LAS </a:t>
            </a:r>
            <a:r>
              <a:rPr sz="800" spc="13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LI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 </a:t>
            </a:r>
            <a:r>
              <a:rPr sz="800" spc="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Y</a:t>
            </a:r>
            <a:r>
              <a:rPr sz="800" spc="150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RMISOS  </a:t>
            </a:r>
            <a:r>
              <a:rPr sz="800" spc="90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69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STR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UCC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ÓN</a:t>
            </a:r>
            <a:r>
              <a:rPr sz="800" spc="128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SERÁ   </a:t>
            </a:r>
            <a:r>
              <a:rPr sz="800" spc="70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OBTENIDOS</a:t>
            </a:r>
            <a:r>
              <a:rPr sz="800" spc="133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POR </a:t>
            </a:r>
            <a:r>
              <a:rPr sz="800" spc="37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ONTRAT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STA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331066" y="4042453"/>
            <a:ext cx="101774" cy="1282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5"/>
              </a:spcBef>
            </a:pPr>
            <a:r>
              <a:rPr sz="800" spc="0" dirty="0" smtClean="0">
                <a:solidFill>
                  <a:srgbClr val="7B6EBD"/>
                </a:solidFill>
                <a:latin typeface="Times New Roman"/>
                <a:cs typeface="Times New Roman"/>
              </a:rPr>
              <a:t>/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95367" y="4513765"/>
            <a:ext cx="426873" cy="1219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750" b="1" dirty="0" smtClean="0">
                <a:solidFill>
                  <a:srgbClr val="4F4C53"/>
                </a:solidFill>
                <a:latin typeface="Times New Roman"/>
                <a:cs typeface="Times New Roman"/>
              </a:rPr>
              <a:t>SE</a:t>
            </a:r>
            <a:r>
              <a:rPr sz="750" b="1" dirty="0" smtClean="0">
                <a:solidFill>
                  <a:srgbClr val="35333A"/>
                </a:solidFill>
                <a:latin typeface="Times New Roman"/>
                <a:cs typeface="Times New Roman"/>
              </a:rPr>
              <a:t>XT</a:t>
            </a:r>
            <a:r>
              <a:rPr sz="750" b="1" dirty="0" smtClean="0">
                <a:solidFill>
                  <a:srgbClr val="4F4C53"/>
                </a:solidFill>
                <a:latin typeface="Times New Roman"/>
                <a:cs typeface="Times New Roman"/>
              </a:rPr>
              <a:t>A</a:t>
            </a:r>
            <a:r>
              <a:rPr sz="750" b="1" dirty="0" smtClean="0">
                <a:solidFill>
                  <a:srgbClr val="7B7B7E"/>
                </a:solidFill>
                <a:latin typeface="Times New Roman"/>
                <a:cs typeface="Times New Roman"/>
              </a:rPr>
              <a:t>.</a:t>
            </a:r>
            <a:r>
              <a:rPr sz="750" b="1" dirty="0" smtClean="0">
                <a:solidFill>
                  <a:srgbClr val="35333A"/>
                </a:solidFill>
                <a:latin typeface="Times New Roman"/>
                <a:cs typeface="Times New Roman"/>
              </a:rPr>
              <a:t>-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43306" y="4630539"/>
            <a:ext cx="5676697" cy="5944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just">
              <a:lnSpc>
                <a:spcPct val="95633"/>
              </a:lnSpc>
              <a:spcBef>
                <a:spcPts val="5"/>
              </a:spcBef>
            </a:pPr>
            <a:r>
              <a:rPr sz="800" dirty="0" smtClean="0">
                <a:solidFill>
                  <a:srgbClr val="4F4C53"/>
                </a:solidFill>
                <a:latin typeface="Times New Roman"/>
                <a:cs typeface="Times New Roman"/>
              </a:rPr>
              <a:t>IN</a:t>
            </a:r>
            <a:r>
              <a:rPr sz="80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dirty="0" smtClean="0">
                <a:solidFill>
                  <a:srgbClr val="4F4C53"/>
                </a:solidFill>
                <a:latin typeface="Times New Roman"/>
                <a:cs typeface="Times New Roman"/>
              </a:rPr>
              <a:t>C</a:t>
            </a:r>
            <a:r>
              <a:rPr sz="80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 </a:t>
            </a:r>
            <a:r>
              <a:rPr sz="800" spc="-1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DE </a:t>
            </a:r>
            <a:r>
              <a:rPr sz="800" spc="48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LO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S </a:t>
            </a:r>
            <a:r>
              <a:rPr sz="800" spc="24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TRABA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OS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.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-</a:t>
            </a:r>
            <a:r>
              <a:rPr sz="800" spc="164" dirty="0" smtClean="0">
                <a:solidFill>
                  <a:srgbClr val="35333A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"E</a:t>
            </a:r>
            <a:r>
              <a:rPr sz="750" b="1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L </a:t>
            </a:r>
            <a:r>
              <a:rPr sz="750" b="1" spc="-39" dirty="0" smtClean="0">
                <a:solidFill>
                  <a:srgbClr val="35333A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C</a:t>
            </a:r>
            <a:r>
              <a:rPr sz="750" b="1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O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</a:t>
            </a:r>
            <a:r>
              <a:rPr sz="750" b="1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TRATI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750" b="1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T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A" </a:t>
            </a:r>
            <a:r>
              <a:rPr sz="750" b="1" spc="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151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OB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LI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GA</a:t>
            </a:r>
            <a:r>
              <a:rPr sz="800" spc="78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</a:t>
            </a:r>
            <a:r>
              <a:rPr sz="800" spc="13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STABLE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ER</a:t>
            </a:r>
            <a:r>
              <a:rPr sz="800" spc="17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AN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TI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PADAM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NTE</a:t>
            </a:r>
            <a:r>
              <a:rPr sz="800" spc="9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</a:t>
            </a:r>
            <a:r>
              <a:rPr sz="800" spc="133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 </a:t>
            </a:r>
            <a:r>
              <a:rPr sz="800" spc="5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íN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ÓN 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 </a:t>
            </a:r>
            <a:r>
              <a:rPr sz="800" spc="13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LOS</a:t>
            </a:r>
            <a:r>
              <a:rPr sz="800" spc="-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TRABAJO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919194"/>
                </a:solidFill>
                <a:latin typeface="Times New Roman"/>
                <a:cs typeface="Times New Roman"/>
              </a:rPr>
              <a:t>,</a:t>
            </a:r>
            <a:r>
              <a:rPr sz="800" spc="114" dirty="0" smtClean="0">
                <a:solidFill>
                  <a:srgbClr val="91919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</a:t>
            </a:r>
            <a:r>
              <a:rPr sz="800" spc="17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</a:t>
            </a:r>
            <a:r>
              <a:rPr sz="800" spc="15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 </a:t>
            </a:r>
            <a:r>
              <a:rPr sz="800" spc="-6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DE</a:t>
            </a:r>
            <a:r>
              <a:rPr sz="800" spc="7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ALI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Z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IÓN  </a:t>
            </a:r>
            <a:r>
              <a:rPr sz="800" spc="62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140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LOS</a:t>
            </a:r>
            <a:r>
              <a:rPr sz="800" spc="150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SMOS</a:t>
            </a:r>
            <a:r>
              <a:rPr sz="800" spc="0" dirty="0" smtClean="0">
                <a:solidFill>
                  <a:srgbClr val="7B7B7E"/>
                </a:solidFill>
                <a:latin typeface="Times New Roman"/>
                <a:cs typeface="Times New Roman"/>
              </a:rPr>
              <a:t>,</a:t>
            </a:r>
            <a:r>
              <a:rPr sz="800" spc="50" dirty="0" smtClean="0">
                <a:solidFill>
                  <a:srgbClr val="7B7B7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</a:t>
            </a:r>
            <a:r>
              <a:rPr sz="800" spc="83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UN</a:t>
            </a:r>
            <a:r>
              <a:rPr sz="800" spc="56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REPR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NTANT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67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69715A"/>
                </a:solidFill>
                <a:latin typeface="Times New Roman"/>
                <a:cs typeface="Times New Roman"/>
              </a:rPr>
              <a:t>É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CO</a:t>
            </a:r>
            <a:r>
              <a:rPr sz="800" spc="116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RMAN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NT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96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CONSTRU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CC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ÓN</a:t>
            </a:r>
            <a:r>
              <a:rPr sz="800" spc="0" dirty="0" smtClean="0">
                <a:solidFill>
                  <a:srgbClr val="7B7B7E"/>
                </a:solidFill>
                <a:latin typeface="Times New Roman"/>
                <a:cs typeface="Times New Roman"/>
              </a:rPr>
              <a:t>,</a:t>
            </a:r>
            <a:r>
              <a:rPr sz="800" spc="27" dirty="0" smtClean="0">
                <a:solidFill>
                  <a:srgbClr val="7B7B7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</a:t>
            </a:r>
            <a:r>
              <a:rPr sz="800" spc="6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</a:t>
            </a:r>
            <a:r>
              <a:rPr sz="800" spc="3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BERA</a:t>
            </a:r>
            <a:r>
              <a:rPr sz="800" spc="-22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NER</a:t>
            </a:r>
            <a:r>
              <a:rPr sz="800" spc="46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UN</a:t>
            </a:r>
            <a:r>
              <a:rPr sz="800" spc="85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 </a:t>
            </a:r>
            <a:r>
              <a:rPr sz="800" spc="12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AMPLIO</a:t>
            </a:r>
            <a:r>
              <a:rPr sz="800" spc="-11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Y</a:t>
            </a:r>
            <a:r>
              <a:rPr sz="800" spc="123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SUF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ENT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 </a:t>
            </a:r>
            <a:r>
              <a:rPr sz="800" spc="-89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PAR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A</a:t>
            </a:r>
            <a:r>
              <a:rPr sz="800" spc="119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TOMAR </a:t>
            </a:r>
            <a:r>
              <a:rPr sz="800" spc="9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EC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SION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 </a:t>
            </a:r>
            <a:r>
              <a:rPr sz="800" spc="14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EN</a:t>
            </a:r>
            <a:r>
              <a:rPr sz="800" spc="40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ODO LO</a:t>
            </a:r>
            <a:r>
              <a:rPr sz="800" spc="130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ELAT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VO  </a:t>
            </a:r>
            <a:r>
              <a:rPr sz="800" spc="4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AL</a:t>
            </a:r>
            <a:r>
              <a:rPr sz="800" spc="9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UMPLIM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NTO  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120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ES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 </a:t>
            </a:r>
            <a:r>
              <a:rPr sz="800" spc="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CO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NTRATO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. </a:t>
            </a:r>
            <a:r>
              <a:rPr sz="800" spc="50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"E</a:t>
            </a:r>
            <a:r>
              <a:rPr sz="750" b="1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L</a:t>
            </a:r>
            <a:r>
              <a:rPr sz="750" b="1" spc="142" dirty="0" smtClean="0">
                <a:solidFill>
                  <a:srgbClr val="35333A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</a:t>
            </a:r>
            <a:r>
              <a:rPr sz="750" b="1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Y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UN</a:t>
            </a:r>
            <a:r>
              <a:rPr sz="750" b="1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T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</a:t>
            </a:r>
            <a:r>
              <a:rPr sz="750" b="1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MI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ENT</a:t>
            </a:r>
            <a:r>
              <a:rPr sz="750" b="1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O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" </a:t>
            </a:r>
            <a:r>
              <a:rPr sz="750" b="1" spc="2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 </a:t>
            </a:r>
            <a:r>
              <a:rPr sz="800" spc="57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RE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SE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RV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A</a:t>
            </a:r>
            <a:r>
              <a:rPr sz="800" spc="124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EL </a:t>
            </a:r>
            <a:r>
              <a:rPr sz="800" spc="33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DERECHO</a:t>
            </a:r>
            <a:r>
              <a:rPr sz="800" spc="142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 </a:t>
            </a:r>
            <a:r>
              <a:rPr sz="800" spc="33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SU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AC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EPT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AC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ÓN</a:t>
            </a:r>
            <a:r>
              <a:rPr sz="800" spc="0" dirty="0" smtClean="0">
                <a:solidFill>
                  <a:srgbClr val="7B7B7E"/>
                </a:solidFill>
                <a:latin typeface="Times New Roman"/>
                <a:cs typeface="Times New Roman"/>
              </a:rPr>
              <a:t>, </a:t>
            </a:r>
            <a:r>
              <a:rPr sz="800" spc="73" dirty="0" smtClean="0">
                <a:solidFill>
                  <a:srgbClr val="7B7B7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</a:t>
            </a:r>
            <a:r>
              <a:rPr sz="800" spc="30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CU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AL</a:t>
            </a:r>
            <a:r>
              <a:rPr sz="800" spc="4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DRA</a:t>
            </a:r>
            <a:r>
              <a:rPr sz="800" spc="137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</a:t>
            </a:r>
            <a:r>
              <a:rPr sz="800" spc="8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</a:t>
            </a:r>
            <a:r>
              <a:rPr sz="800" spc="93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TO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DO</a:t>
            </a:r>
            <a:r>
              <a:rPr sz="800" spc="-11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MPO</a:t>
            </a:r>
            <a:r>
              <a:rPr sz="800" spc="0" dirty="0" smtClean="0">
                <a:solidFill>
                  <a:srgbClr val="7B7B7E"/>
                </a:solidFill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46353" y="5325272"/>
            <a:ext cx="5682791" cy="8290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just">
              <a:lnSpc>
                <a:spcPct val="95825"/>
              </a:lnSpc>
              <a:spcBef>
                <a:spcPts val="5"/>
              </a:spcBef>
            </a:pPr>
            <a:r>
              <a:rPr sz="750" b="1" dirty="0" smtClean="0">
                <a:solidFill>
                  <a:srgbClr val="4F4C53"/>
                </a:solidFill>
                <a:latin typeface="Times New Roman"/>
                <a:cs typeface="Times New Roman"/>
              </a:rPr>
              <a:t>"E</a:t>
            </a:r>
            <a:r>
              <a:rPr sz="750" b="1" dirty="0" smtClean="0">
                <a:solidFill>
                  <a:srgbClr val="35333A"/>
                </a:solidFill>
                <a:latin typeface="Times New Roman"/>
                <a:cs typeface="Times New Roman"/>
              </a:rPr>
              <a:t>L</a:t>
            </a:r>
            <a:r>
              <a:rPr sz="750" b="1" spc="182" dirty="0" smtClean="0">
                <a:solidFill>
                  <a:srgbClr val="35333A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C</a:t>
            </a:r>
            <a:r>
              <a:rPr sz="750" b="1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O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NT</a:t>
            </a:r>
            <a:r>
              <a:rPr sz="750" b="1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RA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</a:t>
            </a:r>
            <a:r>
              <a:rPr sz="750" b="1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750" b="1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T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 </a:t>
            </a:r>
            <a:r>
              <a:rPr sz="750" b="1" spc="38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Y </a:t>
            </a:r>
            <a:r>
              <a:rPr sz="750" b="1" spc="26" dirty="0" smtClean="0">
                <a:solidFill>
                  <a:srgbClr val="35333A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</a:t>
            </a:r>
            <a:r>
              <a:rPr sz="750" b="1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L  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</a:t>
            </a:r>
            <a:r>
              <a:rPr sz="750" b="1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Y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UNTA</a:t>
            </a:r>
            <a:r>
              <a:rPr sz="750" b="1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MIE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NT</a:t>
            </a:r>
            <a:r>
              <a:rPr sz="750" b="1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O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" </a:t>
            </a:r>
            <a:r>
              <a:rPr sz="750" b="1" spc="6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 </a:t>
            </a:r>
            <a:r>
              <a:rPr sz="800" spc="27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COMP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OMETEN</a:t>
            </a:r>
            <a:r>
              <a:rPr sz="800" spc="122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</a:t>
            </a:r>
            <a:r>
              <a:rPr sz="800" spc="16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UT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LIZAR </a:t>
            </a:r>
            <a:r>
              <a:rPr sz="800" spc="6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LA </a:t>
            </a:r>
            <a:r>
              <a:rPr sz="800" spc="8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9715A"/>
                </a:solidFill>
                <a:latin typeface="Times New Roman"/>
                <a:cs typeface="Times New Roman"/>
              </a:rPr>
              <a:t>B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ÁC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ORA</a:t>
            </a:r>
            <a:r>
              <a:rPr sz="800" spc="117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110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OBR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A 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ORRE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TAM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EN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18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CO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O</a:t>
            </a:r>
            <a:r>
              <a:rPr sz="800" spc="102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f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NS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TR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ENTO </a:t>
            </a:r>
            <a:r>
              <a:rPr sz="800" spc="-64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90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CONT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ROL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, </a:t>
            </a:r>
            <a:r>
              <a:rPr sz="800" spc="158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RANT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 </a:t>
            </a:r>
            <a:r>
              <a:rPr sz="800" spc="140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LA</a:t>
            </a:r>
            <a:r>
              <a:rPr sz="800" spc="111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ECUC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ÓN  </a:t>
            </a:r>
            <a:r>
              <a:rPr sz="800" spc="10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75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LA</a:t>
            </a:r>
            <a:r>
              <a:rPr sz="800" spc="13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BRA</a:t>
            </a:r>
            <a:r>
              <a:rPr sz="800" spc="0" dirty="0" smtClean="0">
                <a:solidFill>
                  <a:srgbClr val="7B7B7E"/>
                </a:solidFill>
                <a:latin typeface="Times New Roman"/>
                <a:cs typeface="Times New Roman"/>
              </a:rPr>
              <a:t>. </a:t>
            </a:r>
            <a:r>
              <a:rPr sz="800" spc="158" dirty="0" smtClean="0">
                <a:solidFill>
                  <a:srgbClr val="7B7B7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</a:t>
            </a:r>
            <a:r>
              <a:rPr sz="800" spc="123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Y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UN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TAM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ENTO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</a:t>
            </a:r>
            <a:r>
              <a:rPr sz="800" spc="93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TRAV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800" spc="61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U</a:t>
            </a:r>
            <a:r>
              <a:rPr sz="800" spc="63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PR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SE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TANT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ÉCN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CO</a:t>
            </a:r>
            <a:r>
              <a:rPr sz="800" spc="36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V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F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ARA</a:t>
            </a:r>
            <a:r>
              <a:rPr sz="800" spc="10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LOS</a:t>
            </a:r>
            <a:r>
              <a:rPr sz="800" spc="158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AVA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NCES</a:t>
            </a:r>
            <a:r>
              <a:rPr sz="800" spc="0" dirty="0" smtClean="0">
                <a:solidFill>
                  <a:srgbClr val="7B7B7E"/>
                </a:solidFill>
                <a:latin typeface="Times New Roman"/>
                <a:cs typeface="Times New Roman"/>
              </a:rPr>
              <a:t>,</a:t>
            </a:r>
            <a:r>
              <a:rPr sz="800" spc="23" dirty="0" smtClean="0">
                <a:solidFill>
                  <a:srgbClr val="7B7B7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CA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LID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919194"/>
                </a:solidFill>
                <a:latin typeface="Times New Roman"/>
                <a:cs typeface="Times New Roman"/>
              </a:rPr>
              <a:t>,</a:t>
            </a:r>
            <a:r>
              <a:rPr sz="800" spc="34" dirty="0" smtClean="0">
                <a:solidFill>
                  <a:srgbClr val="91919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UMPLIM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NT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O</a:t>
            </a:r>
            <a:r>
              <a:rPr sz="800" spc="49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 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SP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EC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F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ES  </a:t>
            </a:r>
            <a:r>
              <a:rPr sz="800" spc="13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Y  </a:t>
            </a:r>
            <a:r>
              <a:rPr sz="800" spc="43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EN  </a:t>
            </a:r>
            <a:r>
              <a:rPr sz="800" spc="118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U  </a:t>
            </a:r>
            <a:r>
              <a:rPr sz="800" spc="10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CA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SO </a:t>
            </a:r>
            <a:r>
              <a:rPr sz="800" spc="108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TORI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Z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ARA  </a:t>
            </a:r>
            <a:r>
              <a:rPr sz="800" spc="58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MODIF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CA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ON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  </a:t>
            </a:r>
            <a:r>
              <a:rPr sz="800" spc="13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DURA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 </a:t>
            </a:r>
            <a:r>
              <a:rPr sz="800" spc="126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A   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IÓN    DE </a:t>
            </a:r>
            <a:r>
              <a:rPr sz="800" spc="12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LA   OBRA</a:t>
            </a:r>
            <a:r>
              <a:rPr sz="800" spc="0" dirty="0" smtClean="0">
                <a:solidFill>
                  <a:srgbClr val="919194"/>
                </a:solidFill>
                <a:latin typeface="Times New Roman"/>
                <a:cs typeface="Times New Roman"/>
              </a:rPr>
              <a:t>,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SENT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AN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O </a:t>
            </a:r>
            <a:r>
              <a:rPr sz="800" spc="30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LO </a:t>
            </a:r>
            <a:r>
              <a:rPr sz="800" spc="13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CO  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UCEN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 </a:t>
            </a:r>
            <a:r>
              <a:rPr sz="800" spc="91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EN  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LA </a:t>
            </a:r>
            <a:r>
              <a:rPr sz="800" spc="156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B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ÁC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OR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A   </a:t>
            </a:r>
            <a:r>
              <a:rPr sz="800" spc="36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Y </a:t>
            </a:r>
            <a:r>
              <a:rPr sz="800" spc="61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 </a:t>
            </a:r>
            <a:r>
              <a:rPr sz="800" spc="136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ONTRATISTA </a:t>
            </a:r>
            <a:r>
              <a:rPr sz="800" spc="116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SOLI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TARA </a:t>
            </a:r>
            <a:r>
              <a:rPr sz="800" spc="161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AS  </a:t>
            </a:r>
            <a:r>
              <a:rPr sz="800" spc="49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STRU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CC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ON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ES </a:t>
            </a:r>
            <a:r>
              <a:rPr sz="800" spc="116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QU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 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ONSIDER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37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ES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AR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AS </a:t>
            </a:r>
            <a:r>
              <a:rPr sz="800" spc="3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PARA </a:t>
            </a:r>
            <a:r>
              <a:rPr sz="800" spc="50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CUTAR </a:t>
            </a:r>
            <a:r>
              <a:rPr sz="800" spc="143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A</a:t>
            </a:r>
            <a:r>
              <a:rPr sz="800" spc="118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OBRA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,</a:t>
            </a:r>
            <a:r>
              <a:rPr sz="800" spc="95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LAS </a:t>
            </a:r>
            <a:r>
              <a:rPr sz="800" spc="50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AUTOR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ZA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ON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7B7B7E"/>
                </a:solidFill>
                <a:latin typeface="Times New Roman"/>
                <a:cs typeface="Times New Roman"/>
              </a:rPr>
              <a:t>,</a:t>
            </a:r>
            <a:r>
              <a:rPr sz="800" spc="178" dirty="0" smtClean="0">
                <a:solidFill>
                  <a:srgbClr val="7B7B7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V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ON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800" spc="108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Y</a:t>
            </a:r>
            <a:r>
              <a:rPr sz="800" spc="150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V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STO </a:t>
            </a:r>
            <a:r>
              <a:rPr sz="800" spc="117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BU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NO   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 </a:t>
            </a:r>
            <a:r>
              <a:rPr sz="800" spc="2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LO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S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TRABA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OS</a:t>
            </a:r>
            <a:r>
              <a:rPr sz="800" spc="-16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ALI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Z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ADOS</a:t>
            </a:r>
            <a:r>
              <a:rPr sz="800" spc="1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HA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EN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DO </a:t>
            </a:r>
            <a:r>
              <a:rPr sz="800" spc="-8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LAS</a:t>
            </a:r>
            <a:r>
              <a:rPr sz="800" spc="111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ANOTA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800" spc="6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QU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-1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CONSID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50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PERT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NE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NT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7B7B7E"/>
                </a:solidFill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55495" y="6263772"/>
            <a:ext cx="5679744" cy="4756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747" indent="-3047" algn="just">
              <a:lnSpc>
                <a:spcPts val="910"/>
              </a:lnSpc>
              <a:spcBef>
                <a:spcPts val="65"/>
              </a:spcBef>
            </a:pPr>
            <a:r>
              <a:rPr sz="750" b="1" dirty="0" smtClean="0">
                <a:solidFill>
                  <a:srgbClr val="4F4C53"/>
                </a:solidFill>
                <a:latin typeface="Times New Roman"/>
                <a:cs typeface="Times New Roman"/>
              </a:rPr>
              <a:t>"E</a:t>
            </a:r>
            <a:r>
              <a:rPr sz="750" b="1" dirty="0" smtClean="0">
                <a:solidFill>
                  <a:srgbClr val="35333A"/>
                </a:solidFill>
                <a:latin typeface="Times New Roman"/>
                <a:cs typeface="Times New Roman"/>
              </a:rPr>
              <a:t>L</a:t>
            </a:r>
            <a:r>
              <a:rPr sz="750" b="1" spc="75" dirty="0" smtClean="0">
                <a:solidFill>
                  <a:srgbClr val="35333A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AY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UN</a:t>
            </a:r>
            <a:r>
              <a:rPr sz="750" b="1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T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</a:t>
            </a:r>
            <a:r>
              <a:rPr sz="750" b="1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MIE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</a:t>
            </a:r>
            <a:r>
              <a:rPr sz="750" b="1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TO</a:t>
            </a:r>
            <a:r>
              <a:rPr sz="750" b="1" spc="112" dirty="0" smtClean="0">
                <a:solidFill>
                  <a:srgbClr val="35333A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Y</a:t>
            </a:r>
            <a:r>
              <a:rPr sz="750" b="1" spc="82" dirty="0" smtClean="0">
                <a:solidFill>
                  <a:srgbClr val="35333A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</a:t>
            </a:r>
            <a:r>
              <a:rPr sz="750" b="1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L</a:t>
            </a:r>
            <a:r>
              <a:rPr sz="750" b="1" spc="29" dirty="0" smtClean="0">
                <a:solidFill>
                  <a:srgbClr val="35333A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C</a:t>
            </a:r>
            <a:r>
              <a:rPr sz="750" b="1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O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</a:t>
            </a:r>
            <a:r>
              <a:rPr sz="750" b="1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TRA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</a:t>
            </a:r>
            <a:r>
              <a:rPr sz="750" b="1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750" b="1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TA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"</a:t>
            </a:r>
            <a:r>
              <a:rPr sz="750" b="1" spc="12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PTAN</a:t>
            </a:r>
            <a:r>
              <a:rPr sz="800" spc="-13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UTI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LI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Z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AR </a:t>
            </a:r>
            <a:r>
              <a:rPr sz="800" spc="-8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LA</a:t>
            </a:r>
            <a:r>
              <a:rPr sz="800" spc="6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B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TÁCORA </a:t>
            </a:r>
            <a:r>
              <a:rPr sz="800" spc="112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SOLO </a:t>
            </a:r>
            <a:r>
              <a:rPr sz="800" spc="-8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PARA</a:t>
            </a:r>
            <a:r>
              <a:rPr sz="800" spc="166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 </a:t>
            </a:r>
            <a:r>
              <a:rPr sz="800" spc="-8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FíNES</a:t>
            </a:r>
            <a:r>
              <a:rPr sz="800" spc="8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ANTE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RI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OR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7B7B7E"/>
                </a:solidFill>
                <a:latin typeface="Times New Roman"/>
                <a:cs typeface="Times New Roman"/>
              </a:rPr>
              <a:t>,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LA</a:t>
            </a:r>
            <a:r>
              <a:rPr sz="800" spc="91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</a:t>
            </a:r>
            <a:r>
              <a:rPr sz="800" spc="58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B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RA</a:t>
            </a:r>
            <a:r>
              <a:rPr sz="800" spc="10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</a:t>
            </a:r>
            <a:r>
              <a:rPr sz="800" spc="4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SUS</a:t>
            </a:r>
            <a:r>
              <a:rPr sz="800" spc="77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HOJAS </a:t>
            </a:r>
            <a:r>
              <a:rPr sz="800" spc="-6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F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OLIADAS </a:t>
            </a:r>
            <a:r>
              <a:rPr sz="800" spc="-6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Y</a:t>
            </a:r>
            <a:r>
              <a:rPr sz="800" spc="14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LAS </a:t>
            </a:r>
            <a:r>
              <a:rPr sz="800" spc="77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FIRMAS </a:t>
            </a:r>
            <a:r>
              <a:rPr sz="800" spc="-3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52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SUS</a:t>
            </a:r>
            <a:r>
              <a:rPr sz="800" spc="93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PR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NTANT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 </a:t>
            </a:r>
            <a:r>
              <a:rPr sz="800" spc="130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7B7B7E"/>
                </a:solidFill>
                <a:latin typeface="Times New Roman"/>
                <a:cs typeface="Times New Roman"/>
              </a:rPr>
              <a:t>ÉC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OS</a:t>
            </a:r>
            <a:r>
              <a:rPr sz="800" spc="7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REG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STRADA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919194"/>
                </a:solidFill>
                <a:latin typeface="Times New Roman"/>
                <a:cs typeface="Times New Roman"/>
              </a:rPr>
              <a:t>,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LA </a:t>
            </a:r>
            <a:r>
              <a:rPr sz="800" spc="3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CUSTODIA</a:t>
            </a:r>
            <a:r>
              <a:rPr sz="800" spc="120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 </a:t>
            </a:r>
            <a:r>
              <a:rPr sz="800" spc="78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LA </a:t>
            </a:r>
            <a:r>
              <a:rPr sz="800" spc="4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B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TÁ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ORA  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EB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RA</a:t>
            </a:r>
            <a:r>
              <a:rPr sz="800" spc="6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QUEDAR</a:t>
            </a:r>
            <a:r>
              <a:rPr sz="800" spc="116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BAJO </a:t>
            </a:r>
            <a:r>
              <a:rPr sz="800" spc="100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LA </a:t>
            </a:r>
            <a:r>
              <a:rPr sz="800" spc="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SPONSAB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LID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107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</a:t>
            </a:r>
            <a:r>
              <a:rPr sz="800" spc="10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7B7B7E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RV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SOR  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70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OBRA</a:t>
            </a:r>
            <a:r>
              <a:rPr sz="800" spc="0" dirty="0" smtClean="0">
                <a:solidFill>
                  <a:srgbClr val="7B7B7E"/>
                </a:solidFill>
                <a:latin typeface="Times New Roman"/>
                <a:cs typeface="Times New Roman"/>
              </a:rPr>
              <a:t>,</a:t>
            </a:r>
            <a:r>
              <a:rPr sz="800" spc="98" dirty="0" smtClean="0">
                <a:solidFill>
                  <a:srgbClr val="7B7B7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NO SALIR </a:t>
            </a:r>
            <a:r>
              <a:rPr sz="800" spc="43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115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LA</a:t>
            </a:r>
            <a:r>
              <a:rPr sz="800" spc="66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BRA</a:t>
            </a:r>
            <a:r>
              <a:rPr sz="800" spc="42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Y</a:t>
            </a:r>
            <a:r>
              <a:rPr sz="800" spc="14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STAR</a:t>
            </a:r>
            <a:r>
              <a:rPr sz="800" spc="6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</a:t>
            </a:r>
            <a:r>
              <a:rPr sz="800" spc="37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SPOSI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ÓN</a:t>
            </a:r>
            <a:r>
              <a:rPr sz="800" spc="0" dirty="0" smtClean="0">
                <a:solidFill>
                  <a:srgbClr val="7B7B7E"/>
                </a:solidFill>
                <a:latin typeface="Times New Roman"/>
                <a:cs typeface="Times New Roman"/>
              </a:rPr>
              <a:t>, </a:t>
            </a:r>
            <a:r>
              <a:rPr sz="800" spc="3" dirty="0" smtClean="0">
                <a:solidFill>
                  <a:srgbClr val="7B7B7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EN</a:t>
            </a:r>
            <a:r>
              <a:rPr sz="800" spc="28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CU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ALQUI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</a:t>
            </a:r>
            <a:r>
              <a:rPr sz="800" spc="-13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MOMENTO</a:t>
            </a:r>
            <a:r>
              <a:rPr sz="800" spc="0" dirty="0" smtClean="0">
                <a:solidFill>
                  <a:srgbClr val="7B7B7E"/>
                </a:solidFill>
                <a:latin typeface="Times New Roman"/>
                <a:cs typeface="Times New Roman"/>
              </a:rPr>
              <a:t>,</a:t>
            </a:r>
            <a:r>
              <a:rPr sz="800" spc="137" dirty="0" smtClean="0">
                <a:solidFill>
                  <a:srgbClr val="7B7B7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-19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AMBAS</a:t>
            </a:r>
            <a:r>
              <a:rPr sz="800" spc="30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PART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7B7B7E"/>
                </a:solidFill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9745" y="6842716"/>
            <a:ext cx="2972242" cy="1282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5"/>
              </a:spcBef>
            </a:pP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Y</a:t>
            </a:r>
            <a:r>
              <a:rPr sz="800" spc="60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STA</a:t>
            </a:r>
            <a:r>
              <a:rPr sz="800" spc="17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BERA </a:t>
            </a:r>
            <a:r>
              <a:rPr sz="800" spc="8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RAR</a:t>
            </a:r>
            <a:r>
              <a:rPr sz="800" spc="30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OMO</a:t>
            </a:r>
            <a:r>
              <a:rPr sz="800" spc="27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MíNIMO</a:t>
            </a:r>
            <a:r>
              <a:rPr sz="800" spc="61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O</a:t>
            </a:r>
            <a:r>
              <a:rPr sz="800" spc="92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41365B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GU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TE: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42191" y="7080388"/>
            <a:ext cx="5893048" cy="2379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indent="3047">
              <a:lnSpc>
                <a:spcPts val="860"/>
              </a:lnSpc>
              <a:spcBef>
                <a:spcPts val="103"/>
              </a:spcBef>
            </a:pPr>
            <a:r>
              <a:rPr sz="80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L- </a:t>
            </a:r>
            <a:r>
              <a:rPr sz="800" spc="-8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AS</a:t>
            </a:r>
            <a:r>
              <a:rPr sz="800" spc="120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HO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800" spc="151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ORI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G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NA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ES</a:t>
            </a:r>
            <a:r>
              <a:rPr sz="800" spc="68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Y</a:t>
            </a:r>
            <a:r>
              <a:rPr sz="800" spc="61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SUS</a:t>
            </a:r>
            <a:r>
              <a:rPr sz="800" spc="176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CO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PIAS </a:t>
            </a:r>
            <a:r>
              <a:rPr sz="800" spc="103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B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EN</a:t>
            </a:r>
            <a:r>
              <a:rPr sz="800" spc="30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ES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</a:t>
            </a:r>
            <a:r>
              <a:rPr sz="800" spc="110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MPR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 </a:t>
            </a:r>
            <a:r>
              <a:rPr sz="800" spc="-89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F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LIADA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S </a:t>
            </a:r>
            <a:r>
              <a:rPr sz="800" spc="-64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Y</a:t>
            </a:r>
            <a:r>
              <a:rPr sz="800" spc="76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ESTA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  </a:t>
            </a:r>
            <a:r>
              <a:rPr sz="800" spc="1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F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RID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AS </a:t>
            </a:r>
            <a:r>
              <a:rPr sz="800" spc="-89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L 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TRATO</a:t>
            </a:r>
            <a:r>
              <a:rPr sz="800" spc="2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96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QUE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56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TRAT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E;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45238" y="7430802"/>
            <a:ext cx="5893048" cy="2471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indent="3047">
              <a:lnSpc>
                <a:spcPct val="97454"/>
              </a:lnSpc>
              <a:spcBef>
                <a:spcPts val="5"/>
              </a:spcBef>
            </a:pPr>
            <a:r>
              <a:rPr sz="800" dirty="0" smtClean="0">
                <a:solidFill>
                  <a:srgbClr val="4F4C53"/>
                </a:solidFill>
                <a:latin typeface="Times New Roman"/>
                <a:cs typeface="Times New Roman"/>
              </a:rPr>
              <a:t>1</a:t>
            </a:r>
            <a:r>
              <a:rPr sz="800" dirty="0" smtClean="0">
                <a:solidFill>
                  <a:srgbClr val="35333A"/>
                </a:solidFill>
                <a:latin typeface="Times New Roman"/>
                <a:cs typeface="Times New Roman"/>
              </a:rPr>
              <a:t>1</a:t>
            </a:r>
            <a:r>
              <a:rPr sz="800" dirty="0" smtClean="0">
                <a:solidFill>
                  <a:srgbClr val="4F4C53"/>
                </a:solidFill>
                <a:latin typeface="Times New Roman"/>
                <a:cs typeface="Times New Roman"/>
              </a:rPr>
              <a:t>-  </a:t>
            </a:r>
            <a:r>
              <a:rPr sz="800" spc="-9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  </a:t>
            </a:r>
            <a:r>
              <a:rPr sz="800" spc="19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BE </a:t>
            </a:r>
            <a:r>
              <a:rPr sz="800" spc="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TAR </a:t>
            </a:r>
            <a:r>
              <a:rPr sz="800" spc="43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N </a:t>
            </a:r>
            <a:r>
              <a:rPr sz="800" spc="58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 </a:t>
            </a:r>
            <a:r>
              <a:rPr sz="800" spc="166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OR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GíNA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L  </a:t>
            </a:r>
            <a:r>
              <a:rPr sz="800" spc="-50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PARA </a:t>
            </a:r>
            <a:r>
              <a:rPr sz="800" spc="177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 </a:t>
            </a:r>
            <a:r>
              <a:rPr sz="800" spc="9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"A</a:t>
            </a:r>
            <a:r>
              <a:rPr sz="750" b="1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Y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UNTA</a:t>
            </a:r>
            <a:r>
              <a:rPr sz="750" b="1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M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IEN</a:t>
            </a:r>
            <a:r>
              <a:rPr sz="750" b="1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TO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"  </a:t>
            </a:r>
            <a:r>
              <a:rPr sz="750" b="1" spc="-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Y  </a:t>
            </a:r>
            <a:r>
              <a:rPr sz="800" spc="7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AL </a:t>
            </a:r>
            <a:r>
              <a:rPr sz="800" spc="6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NO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S </a:t>
            </a:r>
            <a:r>
              <a:rPr sz="800" spc="76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DOS </a:t>
            </a:r>
            <a:r>
              <a:rPr sz="800" spc="150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OP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AS</a:t>
            </a:r>
            <a:r>
              <a:rPr sz="800" spc="0" dirty="0" smtClean="0">
                <a:solidFill>
                  <a:srgbClr val="7B7B7E"/>
                </a:solidFill>
                <a:latin typeface="Times New Roman"/>
                <a:cs typeface="Times New Roman"/>
              </a:rPr>
              <a:t>,  </a:t>
            </a:r>
            <a:r>
              <a:rPr sz="800" spc="125" dirty="0" smtClean="0">
                <a:solidFill>
                  <a:srgbClr val="7B7B7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 </a:t>
            </a:r>
            <a:r>
              <a:rPr sz="800" spc="183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PARA  </a:t>
            </a:r>
            <a:r>
              <a:rPr sz="800" spc="1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TRAT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STA</a:t>
            </a:r>
            <a:r>
              <a:rPr sz="800" spc="8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Y</a:t>
            </a:r>
            <a:r>
              <a:rPr sz="800" spc="123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OTRA</a:t>
            </a:r>
            <a:r>
              <a:rPr sz="800" spc="3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RA </a:t>
            </a:r>
            <a:r>
              <a:rPr sz="800" spc="2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LA</a:t>
            </a:r>
            <a:r>
              <a:rPr sz="800" spc="110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SIDEN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</a:t>
            </a:r>
            <a:r>
              <a:rPr sz="800" spc="-8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DE</a:t>
            </a:r>
            <a:r>
              <a:rPr sz="800" spc="96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BR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A</a:t>
            </a:r>
            <a:r>
              <a:rPr sz="800" spc="-3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</a:t>
            </a:r>
            <a:r>
              <a:rPr sz="800" spc="37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LA</a:t>
            </a:r>
            <a:r>
              <a:rPr sz="800" spc="92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SUP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RV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ON</a:t>
            </a:r>
            <a:r>
              <a:rPr sz="800" spc="0" dirty="0" smtClean="0">
                <a:solidFill>
                  <a:srgbClr val="7B7B7E"/>
                </a:solidFill>
                <a:latin typeface="Times New Roman"/>
                <a:cs typeface="Times New Roman"/>
              </a:rPr>
              <a:t>;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51332" y="7781216"/>
            <a:ext cx="3679194" cy="1282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5"/>
              </a:spcBef>
            </a:pPr>
            <a:r>
              <a:rPr sz="800" dirty="0" smtClean="0">
                <a:solidFill>
                  <a:srgbClr val="35333A"/>
                </a:solidFill>
                <a:latin typeface="Times New Roman"/>
                <a:cs typeface="Times New Roman"/>
              </a:rPr>
              <a:t>111</a:t>
            </a:r>
            <a:r>
              <a:rPr sz="800" dirty="0" smtClean="0">
                <a:solidFill>
                  <a:srgbClr val="4F4C53"/>
                </a:solidFill>
                <a:latin typeface="Times New Roman"/>
                <a:cs typeface="Times New Roman"/>
              </a:rPr>
              <a:t>-</a:t>
            </a:r>
            <a:r>
              <a:rPr sz="800" spc="8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LAS</a:t>
            </a:r>
            <a:r>
              <a:rPr sz="800" spc="58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COP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AS </a:t>
            </a:r>
            <a:r>
              <a:rPr sz="800" spc="46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B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RAN </a:t>
            </a:r>
            <a:r>
              <a:rPr sz="800" spc="83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</a:t>
            </a:r>
            <a:r>
              <a:rPr sz="800" spc="148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SPR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ND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BLES</a:t>
            </a:r>
            <a:r>
              <a:rPr sz="800" spc="6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O</a:t>
            </a:r>
            <a:r>
              <a:rPr sz="800" spc="32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AS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145" dirty="0" smtClean="0">
                <a:solidFill>
                  <a:srgbClr val="35333A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LAS</a:t>
            </a:r>
            <a:r>
              <a:rPr sz="800" spc="108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OR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GíNALES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,</a:t>
            </a:r>
            <a:r>
              <a:rPr sz="800" spc="89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Y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51332" y="8018888"/>
            <a:ext cx="5899143" cy="4786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indent="3047" algn="just">
              <a:lnSpc>
                <a:spcPct val="95825"/>
              </a:lnSpc>
              <a:spcBef>
                <a:spcPts val="5"/>
              </a:spcBef>
            </a:pPr>
            <a:r>
              <a:rPr sz="80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dirty="0" smtClean="0">
                <a:solidFill>
                  <a:srgbClr val="4F4C53"/>
                </a:solidFill>
                <a:latin typeface="Times New Roman"/>
                <a:cs typeface="Times New Roman"/>
              </a:rPr>
              <a:t>V</a:t>
            </a:r>
            <a:r>
              <a:rPr sz="800" dirty="0" smtClean="0">
                <a:solidFill>
                  <a:srgbClr val="35333A"/>
                </a:solidFill>
                <a:latin typeface="Times New Roman"/>
                <a:cs typeface="Times New Roman"/>
              </a:rPr>
              <a:t>.-</a:t>
            </a:r>
            <a:r>
              <a:rPr sz="800" spc="95" dirty="0" smtClean="0">
                <a:solidFill>
                  <a:srgbClr val="35333A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</a:t>
            </a:r>
            <a:r>
              <a:rPr sz="800" spc="9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DO</a:t>
            </a:r>
            <a:r>
              <a:rPr sz="800" spc="18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10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ADA</a:t>
            </a:r>
            <a:r>
              <a:rPr sz="800" spc="2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NOTA</a:t>
            </a:r>
            <a:r>
              <a:rPr sz="800" spc="71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B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RA</a:t>
            </a:r>
            <a:r>
              <a:rPr sz="800" spc="13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PR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EC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SA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7B7B7E"/>
                </a:solidFill>
                <a:latin typeface="Times New Roman"/>
                <a:cs typeface="Times New Roman"/>
              </a:rPr>
              <a:t>,</a:t>
            </a:r>
            <a:r>
              <a:rPr sz="800" spc="120" dirty="0" smtClean="0">
                <a:solidFill>
                  <a:srgbClr val="7B7B7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G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Ú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 </a:t>
            </a:r>
            <a:r>
              <a:rPr sz="800" spc="72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LAS</a:t>
            </a:r>
            <a:r>
              <a:rPr sz="800" spc="82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UN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TA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NC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IAS</a:t>
            </a:r>
            <a:r>
              <a:rPr sz="800" spc="17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10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7B7B7E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A 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ASO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:</a:t>
            </a:r>
            <a:r>
              <a:rPr sz="800" spc="95" dirty="0" smtClean="0">
                <a:solidFill>
                  <a:srgbClr val="35333A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NUM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919194"/>
                </a:solidFill>
                <a:latin typeface="Times New Roman"/>
                <a:cs typeface="Times New Roman"/>
              </a:rPr>
              <a:t>,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LAS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F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CA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ON</a:t>
            </a:r>
            <a:r>
              <a:rPr sz="800" spc="0" dirty="0" smtClean="0">
                <a:solidFill>
                  <a:srgbClr val="919194"/>
                </a:solidFill>
                <a:latin typeface="Times New Roman"/>
                <a:cs typeface="Times New Roman"/>
              </a:rPr>
              <a:t>,</a:t>
            </a:r>
            <a:r>
              <a:rPr sz="800" spc="175" dirty="0" smtClean="0">
                <a:solidFill>
                  <a:srgbClr val="91919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F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HA</a:t>
            </a:r>
            <a:r>
              <a:rPr sz="800" spc="0" dirty="0" smtClean="0">
                <a:solidFill>
                  <a:srgbClr val="7B7B7E"/>
                </a:solidFill>
                <a:latin typeface="Times New Roman"/>
                <a:cs typeface="Times New Roman"/>
              </a:rPr>
              <a:t>,</a:t>
            </a:r>
            <a:r>
              <a:rPr sz="800" spc="99" dirty="0" smtClean="0">
                <a:solidFill>
                  <a:srgbClr val="7B7B7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IP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ÓN</a:t>
            </a:r>
            <a:r>
              <a:rPr sz="800" spc="11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</a:t>
            </a:r>
            <a:r>
              <a:rPr sz="800" spc="86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7B7B7E"/>
                </a:solidFill>
                <a:latin typeface="Times New Roman"/>
                <a:cs typeface="Times New Roman"/>
              </a:rPr>
              <a:t>,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Y</a:t>
            </a:r>
            <a:r>
              <a:rPr sz="800" spc="132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 </a:t>
            </a:r>
            <a:r>
              <a:rPr sz="800" spc="73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FORMA</a:t>
            </a:r>
            <a:r>
              <a:rPr sz="800" spc="7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AD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AL</a:t>
            </a:r>
            <a:r>
              <a:rPr sz="800" spc="9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UB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CA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9715A"/>
                </a:solidFill>
                <a:latin typeface="Times New Roman"/>
                <a:cs typeface="Times New Roman"/>
              </a:rPr>
              <a:t>Ó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,</a:t>
            </a:r>
            <a:r>
              <a:rPr sz="800" spc="74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AUSA</a:t>
            </a:r>
            <a:r>
              <a:rPr sz="800" spc="0" dirty="0" smtClean="0">
                <a:solidFill>
                  <a:srgbClr val="7B7B7E"/>
                </a:solidFill>
                <a:latin typeface="Times New Roman"/>
                <a:cs typeface="Times New Roman"/>
              </a:rPr>
              <a:t>,</a:t>
            </a:r>
            <a:r>
              <a:rPr sz="800" spc="3" dirty="0" smtClean="0">
                <a:solidFill>
                  <a:srgbClr val="7B7B7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SOLU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ÓN</a:t>
            </a:r>
            <a:r>
              <a:rPr sz="800" spc="0" dirty="0" smtClean="0">
                <a:solidFill>
                  <a:srgbClr val="7B7B7E"/>
                </a:solidFill>
                <a:latin typeface="Times New Roman"/>
                <a:cs typeface="Times New Roman"/>
              </a:rPr>
              <a:t>,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PR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V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ENC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IÓ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7B7B7E"/>
                </a:solidFill>
                <a:latin typeface="Times New Roman"/>
                <a:cs typeface="Times New Roman"/>
              </a:rPr>
              <a:t>,</a:t>
            </a:r>
            <a:r>
              <a:rPr sz="800" spc="149" dirty="0" smtClean="0">
                <a:solidFill>
                  <a:srgbClr val="7B7B7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CON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ECUENC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919194"/>
                </a:solidFill>
                <a:latin typeface="Times New Roman"/>
                <a:cs typeface="Times New Roman"/>
              </a:rPr>
              <a:t>, </a:t>
            </a:r>
            <a:r>
              <a:rPr sz="800" spc="-14" dirty="0" smtClean="0">
                <a:solidFill>
                  <a:srgbClr val="91919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OM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7B7B7E"/>
                </a:solidFill>
                <a:latin typeface="Times New Roman"/>
                <a:cs typeface="Times New Roman"/>
              </a:rPr>
              <a:t>, </a:t>
            </a:r>
            <a:r>
              <a:rPr sz="800" spc="-39" dirty="0" smtClean="0">
                <a:solidFill>
                  <a:srgbClr val="7B7B7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NSA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B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LIDAD</a:t>
            </a:r>
            <a:r>
              <a:rPr sz="800" spc="-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SI </a:t>
            </a:r>
            <a:r>
              <a:rPr sz="800" spc="4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LA </a:t>
            </a:r>
            <a:r>
              <a:rPr sz="800" spc="27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H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B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RE</a:t>
            </a:r>
            <a:r>
              <a:rPr sz="800" spc="0" dirty="0" smtClean="0">
                <a:solidFill>
                  <a:srgbClr val="7B7B7E"/>
                </a:solidFill>
                <a:latin typeface="Times New Roman"/>
                <a:cs typeface="Times New Roman"/>
              </a:rPr>
              <a:t>, </a:t>
            </a:r>
            <a:r>
              <a:rPr sz="800" spc="-39" dirty="0" smtClean="0">
                <a:solidFill>
                  <a:srgbClr val="7B7B7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Y </a:t>
            </a:r>
            <a:r>
              <a:rPr sz="800" spc="53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FE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H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 </a:t>
            </a:r>
            <a:r>
              <a:rPr sz="800" spc="-3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50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TEN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IÓN</a:t>
            </a:r>
            <a:r>
              <a:rPr sz="800" spc="0" dirty="0" smtClean="0">
                <a:solidFill>
                  <a:srgbClr val="7B7B7E"/>
                </a:solidFill>
                <a:latin typeface="Times New Roman"/>
                <a:cs typeface="Times New Roman"/>
              </a:rPr>
              <a:t>, </a:t>
            </a:r>
            <a:r>
              <a:rPr sz="800" spc="-64" dirty="0" smtClean="0">
                <a:solidFill>
                  <a:srgbClr val="7B7B7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AS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!</a:t>
            </a:r>
            <a:r>
              <a:rPr sz="800" spc="44" dirty="0" smtClean="0">
                <a:solidFill>
                  <a:srgbClr val="35333A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COMO</a:t>
            </a:r>
            <a:r>
              <a:rPr sz="800" spc="7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LA R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EFE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REN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IA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,</a:t>
            </a:r>
            <a:r>
              <a:rPr sz="800" spc="89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EN</a:t>
            </a:r>
            <a:r>
              <a:rPr sz="800" spc="117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SU</a:t>
            </a:r>
            <a:r>
              <a:rPr sz="800" spc="-1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ASO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,</a:t>
            </a:r>
            <a:r>
              <a:rPr sz="800" spc="44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LA</a:t>
            </a:r>
            <a:r>
              <a:rPr sz="800" spc="66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NOTA</a:t>
            </a:r>
            <a:r>
              <a:rPr sz="800" spc="168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QU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-1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SE</a:t>
            </a:r>
            <a:r>
              <a:rPr sz="800" spc="-7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NTESTA.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34981" y="8610021"/>
            <a:ext cx="4718291" cy="1282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5"/>
              </a:spcBef>
            </a:pP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LA</a:t>
            </a:r>
            <a:r>
              <a:rPr sz="800" spc="118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ANE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RA</a:t>
            </a:r>
            <a:r>
              <a:rPr sz="800" spc="-33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EN</a:t>
            </a:r>
            <a:r>
              <a:rPr sz="800" spc="118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QU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45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A</a:t>
            </a:r>
            <a:r>
              <a:rPr sz="800" spc="65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B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ÁC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OR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A </a:t>
            </a:r>
            <a:r>
              <a:rPr sz="800" spc="129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B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RA </a:t>
            </a:r>
            <a:r>
              <a:rPr sz="800" spc="5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</a:t>
            </a:r>
            <a:r>
              <a:rPr sz="800" spc="123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TILI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ZA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A </a:t>
            </a:r>
            <a:r>
              <a:rPr sz="800" spc="91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B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RA</a:t>
            </a:r>
            <a:r>
              <a:rPr sz="800" spc="-21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AT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EN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</a:t>
            </a:r>
            <a:r>
              <a:rPr sz="800" spc="-10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A</a:t>
            </a:r>
            <a:r>
              <a:rPr sz="800" spc="34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LO</a:t>
            </a:r>
            <a:r>
              <a:rPr sz="800" spc="90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SI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GU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EN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: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60474" y="8844646"/>
            <a:ext cx="5893048" cy="2440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indent="3047">
              <a:lnSpc>
                <a:spcPts val="910"/>
              </a:lnSpc>
              <a:spcBef>
                <a:spcPts val="65"/>
              </a:spcBef>
            </a:pPr>
            <a:r>
              <a:rPr sz="800" dirty="0" smtClean="0">
                <a:solidFill>
                  <a:srgbClr val="4F4C53"/>
                </a:solidFill>
                <a:latin typeface="Times New Roman"/>
                <a:cs typeface="Times New Roman"/>
              </a:rPr>
              <a:t>1</a:t>
            </a:r>
            <a:r>
              <a:rPr sz="800" dirty="0" smtClean="0">
                <a:solidFill>
                  <a:srgbClr val="35333A"/>
                </a:solidFill>
                <a:latin typeface="Times New Roman"/>
                <a:cs typeface="Times New Roman"/>
              </a:rPr>
              <a:t>-  </a:t>
            </a:r>
            <a:r>
              <a:rPr sz="800" spc="-25" dirty="0" smtClean="0">
                <a:solidFill>
                  <a:srgbClr val="35333A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SE  </a:t>
            </a:r>
            <a:r>
              <a:rPr sz="800" spc="48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BERA   </a:t>
            </a:r>
            <a:r>
              <a:rPr sz="800" spc="8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NC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  </a:t>
            </a:r>
            <a:r>
              <a:rPr sz="800" spc="2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UN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  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OTA  </a:t>
            </a:r>
            <a:r>
              <a:rPr sz="800" spc="4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SP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EC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AL  </a:t>
            </a:r>
            <a:r>
              <a:rPr sz="800" spc="76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LA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ONANDO </a:t>
            </a:r>
            <a:r>
              <a:rPr sz="800" spc="70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OMO </a:t>
            </a:r>
            <a:r>
              <a:rPr sz="800" spc="111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MíN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MO </a:t>
            </a:r>
            <a:r>
              <a:rPr sz="800" spc="191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LA  </a:t>
            </a:r>
            <a:r>
              <a:rPr sz="800" spc="9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F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H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A  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 </a:t>
            </a:r>
            <a:r>
              <a:rPr sz="800" spc="115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APERTURA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, </a:t>
            </a:r>
            <a:r>
              <a:rPr sz="800" spc="104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OS G  </a:t>
            </a:r>
            <a:r>
              <a:rPr sz="800" spc="76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NE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RAL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  </a:t>
            </a:r>
            <a:r>
              <a:rPr sz="800" spc="50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  </a:t>
            </a:r>
            <a:r>
              <a:rPr sz="800" spc="95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LAS  </a:t>
            </a:r>
            <a:r>
              <a:rPr sz="800" spc="92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RT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ES   </a:t>
            </a:r>
            <a:r>
              <a:rPr sz="800" spc="86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íNVOLU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RADAS</a:t>
            </a:r>
            <a:r>
              <a:rPr sz="800" spc="0" dirty="0" smtClean="0">
                <a:solidFill>
                  <a:srgbClr val="919194"/>
                </a:solidFill>
                <a:latin typeface="Times New Roman"/>
                <a:cs typeface="Times New Roman"/>
              </a:rPr>
              <a:t>, </a:t>
            </a:r>
            <a:r>
              <a:rPr sz="800" spc="117" dirty="0" smtClean="0">
                <a:solidFill>
                  <a:srgbClr val="91919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OMBR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 </a:t>
            </a:r>
            <a:r>
              <a:rPr sz="800" spc="173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Y  </a:t>
            </a:r>
            <a:r>
              <a:rPr sz="800" spc="56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FIRMA   </a:t>
            </a:r>
            <a:r>
              <a:rPr sz="800" spc="92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EL </a:t>
            </a:r>
            <a:r>
              <a:rPr sz="800" spc="154" dirty="0" smtClean="0">
                <a:solidFill>
                  <a:srgbClr val="625F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RS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NAL   A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69715A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ZA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DO</a:t>
            </a:r>
            <a:r>
              <a:rPr sz="800" spc="0" dirty="0" smtClean="0">
                <a:solidFill>
                  <a:srgbClr val="7B7B7E"/>
                </a:solidFill>
                <a:latin typeface="Times New Roman"/>
                <a:cs typeface="Times New Roman"/>
              </a:rPr>
              <a:t>,  </a:t>
            </a:r>
            <a:r>
              <a:rPr sz="800" spc="50" dirty="0" smtClean="0">
                <a:solidFill>
                  <a:srgbClr val="7B7B7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DOM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533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LI</a:t>
            </a:r>
            <a:r>
              <a:rPr sz="800" spc="0" dirty="0" smtClean="0">
                <a:solidFill>
                  <a:srgbClr val="625F66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   </a:t>
            </a:r>
            <a:r>
              <a:rPr sz="800" spc="163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Y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959307" y="9481491"/>
            <a:ext cx="113965" cy="168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50"/>
              </a:lnSpc>
              <a:spcBef>
                <a:spcPts val="62"/>
              </a:spcBef>
            </a:pPr>
            <a:r>
              <a:rPr sz="1100" b="1" spc="0" dirty="0" smtClean="0">
                <a:solidFill>
                  <a:srgbClr val="35333A"/>
                </a:solidFill>
                <a:latin typeface="Arial"/>
                <a:cs typeface="Arial"/>
              </a:rPr>
              <a:t>4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2643941" y="9653138"/>
            <a:ext cx="1218406" cy="2072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395075" y="8742062"/>
            <a:ext cx="5656451" cy="3351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53402" y="9491643"/>
            <a:ext cx="5114260" cy="1066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58392" y="8970593"/>
            <a:ext cx="1157485" cy="6337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981467" y="9500784"/>
            <a:ext cx="67012" cy="1249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373753" y="7215477"/>
            <a:ext cx="5671681" cy="13833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164228" y="5984458"/>
            <a:ext cx="572650" cy="11335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22942" y="6042352"/>
            <a:ext cx="6104215" cy="103905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10758" y="5091665"/>
            <a:ext cx="6104215" cy="81052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334805" y="4144024"/>
            <a:ext cx="146208" cy="43877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359173" y="4582803"/>
            <a:ext cx="121840" cy="130414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386587" y="3799704"/>
            <a:ext cx="127932" cy="16149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11795" y="2998323"/>
            <a:ext cx="5890994" cy="187395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05703" y="2297495"/>
            <a:ext cx="5881856" cy="56675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99611" y="1121324"/>
            <a:ext cx="5881856" cy="10421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96565" y="417449"/>
            <a:ext cx="5878810" cy="57589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241867" y="0"/>
            <a:ext cx="3606482" cy="3656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089957" y="410337"/>
            <a:ext cx="5896850" cy="6036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746" indent="-3046" algn="just">
              <a:lnSpc>
                <a:spcPct val="97454"/>
              </a:lnSpc>
              <a:spcBef>
                <a:spcPts val="5"/>
              </a:spcBef>
            </a:pP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FO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OS</a:t>
            </a:r>
            <a:r>
              <a:rPr sz="800" spc="0" dirty="0" smtClean="0">
                <a:solidFill>
                  <a:srgbClr val="747375"/>
                </a:solidFill>
                <a:latin typeface="Times New Roman"/>
                <a:cs typeface="Times New Roman"/>
              </a:rPr>
              <a:t>,</a:t>
            </a:r>
            <a:r>
              <a:rPr sz="800" spc="24" dirty="0" smtClean="0">
                <a:solidFill>
                  <a:srgbClr val="747375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TO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S</a:t>
            </a:r>
            <a:r>
              <a:rPr sz="800" spc="181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PAR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CU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S</a:t>
            </a:r>
            <a:r>
              <a:rPr sz="800" spc="145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L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CO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NTRA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TO</a:t>
            </a:r>
            <a:r>
              <a:rPr sz="800" spc="45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Y </a:t>
            </a:r>
            <a:r>
              <a:rPr sz="800" spc="8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AL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CANCES</a:t>
            </a:r>
            <a:r>
              <a:rPr sz="800" spc="52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RJPTIV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OS</a:t>
            </a:r>
            <a:r>
              <a:rPr sz="800" spc="146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85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LOS</a:t>
            </a:r>
            <a:r>
              <a:rPr sz="800" spc="119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RAB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AJ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S</a:t>
            </a:r>
            <a:r>
              <a:rPr sz="800" spc="68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Y</a:t>
            </a:r>
            <a:r>
              <a:rPr sz="800" spc="154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34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LAS C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ARA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RÍST</a:t>
            </a:r>
            <a:r>
              <a:rPr sz="800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AS</a:t>
            </a:r>
            <a:r>
              <a:rPr sz="800" spc="154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L</a:t>
            </a:r>
            <a:r>
              <a:rPr sz="800" spc="59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IO </a:t>
            </a:r>
            <a:r>
              <a:rPr sz="800" spc="38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146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DOND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27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170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SARROLLARAN</a:t>
            </a:r>
            <a:r>
              <a:rPr sz="800" spc="0" dirty="0" smtClean="0">
                <a:solidFill>
                  <a:srgbClr val="747375"/>
                </a:solidFill>
                <a:latin typeface="Times New Roman"/>
                <a:cs typeface="Times New Roman"/>
              </a:rPr>
              <a:t>,</a:t>
            </a:r>
            <a:r>
              <a:rPr sz="800" spc="25" dirty="0" smtClean="0">
                <a:solidFill>
                  <a:srgbClr val="747375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AS</a:t>
            </a:r>
            <a:r>
              <a:rPr sz="800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!</a:t>
            </a:r>
            <a:r>
              <a:rPr sz="800" spc="14" dirty="0" smtClean="0">
                <a:solidFill>
                  <a:srgbClr val="33303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OMO</a:t>
            </a:r>
            <a:r>
              <a:rPr sz="800" spc="112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A </a:t>
            </a:r>
            <a:r>
              <a:rPr sz="800" spc="3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INS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ÓN</a:t>
            </a:r>
            <a:r>
              <a:rPr sz="800" spc="103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94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747375"/>
                </a:solidFill>
                <a:latin typeface="Times New Roman"/>
                <a:cs typeface="Times New Roman"/>
              </a:rPr>
              <a:t>S 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DO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CU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NTOS</a:t>
            </a:r>
            <a:r>
              <a:rPr sz="800" spc="25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QUE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ID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EN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TIFI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QUEN</a:t>
            </a:r>
            <a:r>
              <a:rPr sz="800" spc="91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OF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AL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EN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91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AL</a:t>
            </a:r>
            <a:r>
              <a:rPr sz="800" spc="55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SONAL</a:t>
            </a:r>
            <a:r>
              <a:rPr sz="800" spc="71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ÉCN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747375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O QUE</a:t>
            </a:r>
            <a:r>
              <a:rPr sz="800" spc="51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ES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ARA</a:t>
            </a:r>
            <a:r>
              <a:rPr sz="800" spc="150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FACU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TA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O</a:t>
            </a:r>
            <a:r>
              <a:rPr sz="800" spc="71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CO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O</a:t>
            </a:r>
            <a:r>
              <a:rPr sz="800" spc="101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EPRESEN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ANTE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173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A CON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TRATANT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-33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Y</a:t>
            </a:r>
            <a:r>
              <a:rPr sz="800" spc="34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L</a:t>
            </a:r>
            <a:r>
              <a:rPr sz="800" spc="-29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CON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RA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STA</a:t>
            </a:r>
            <a:r>
              <a:rPr sz="800" spc="0" dirty="0" smtClean="0">
                <a:solidFill>
                  <a:srgbClr val="747375"/>
                </a:solidFill>
                <a:latin typeface="Times New Roman"/>
                <a:cs typeface="Times New Roman"/>
              </a:rPr>
              <a:t>, </a:t>
            </a:r>
            <a:r>
              <a:rPr sz="800" spc="-89" dirty="0" smtClean="0">
                <a:solidFill>
                  <a:srgbClr val="747375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A </a:t>
            </a:r>
            <a:r>
              <a:rPr sz="800" spc="8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LA</a:t>
            </a:r>
            <a:r>
              <a:rPr sz="800" spc="99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LIZAC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ÓN </a:t>
            </a:r>
            <a:r>
              <a:rPr sz="800" spc="-64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25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LA</a:t>
            </a:r>
            <a:r>
              <a:rPr sz="800" spc="117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BIT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ÁCO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,</a:t>
            </a:r>
            <a:r>
              <a:rPr sz="800" spc="49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INDI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CAN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O</a:t>
            </a:r>
            <a:r>
              <a:rPr sz="800" spc="114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A</a:t>
            </a:r>
            <a:r>
              <a:rPr sz="800" spc="14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QU</a:t>
            </a:r>
            <a:r>
              <a:rPr sz="800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EN</a:t>
            </a:r>
            <a:r>
              <a:rPr sz="800" spc="12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O</a:t>
            </a:r>
            <a:r>
              <a:rPr sz="800" spc="14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A</a:t>
            </a:r>
            <a:r>
              <a:rPr sz="800" spc="-12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QU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ENE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S </a:t>
            </a:r>
            <a:r>
              <a:rPr sz="800" spc="179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113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LE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GA</a:t>
            </a:r>
            <a:r>
              <a:rPr sz="800" spc="-49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SA</a:t>
            </a:r>
            <a:r>
              <a:rPr sz="800" spc="126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FACUL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747375"/>
                </a:solidFill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99095" y="1117259"/>
            <a:ext cx="5890758" cy="2440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indent="3046">
              <a:lnSpc>
                <a:spcPts val="910"/>
              </a:lnSpc>
              <a:spcBef>
                <a:spcPts val="65"/>
              </a:spcBef>
            </a:pPr>
            <a:r>
              <a:rPr sz="800" dirty="0" smtClean="0">
                <a:solidFill>
                  <a:srgbClr val="333036"/>
                </a:solidFill>
                <a:latin typeface="Times New Roman"/>
                <a:cs typeface="Times New Roman"/>
              </a:rPr>
              <a:t>11.</a:t>
            </a:r>
            <a:r>
              <a:rPr sz="800" dirty="0" smtClean="0">
                <a:solidFill>
                  <a:srgbClr val="4C494F"/>
                </a:solidFill>
                <a:latin typeface="Times New Roman"/>
                <a:cs typeface="Times New Roman"/>
              </a:rPr>
              <a:t>- </a:t>
            </a:r>
            <a:r>
              <a:rPr sz="800" spc="-39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TODAS</a:t>
            </a:r>
            <a:r>
              <a:rPr sz="800" spc="113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LAS </a:t>
            </a:r>
            <a:r>
              <a:rPr sz="800" spc="30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NO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TA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S</a:t>
            </a:r>
            <a:r>
              <a:rPr sz="800" spc="167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B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RAN </a:t>
            </a:r>
            <a:r>
              <a:rPr sz="800" spc="58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NUM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RAR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SE</a:t>
            </a:r>
            <a:r>
              <a:rPr sz="800" spc="158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EN </a:t>
            </a:r>
            <a:r>
              <a:rPr sz="800" spc="78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FO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RMA </a:t>
            </a:r>
            <a:r>
              <a:rPr sz="800" spc="-14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RIADA </a:t>
            </a:r>
            <a:r>
              <a:rPr sz="800" spc="-14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Y</a:t>
            </a:r>
            <a:r>
              <a:rPr sz="800" spc="134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F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EC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HARS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 </a:t>
            </a:r>
            <a:r>
              <a:rPr sz="800" spc="-14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ECU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VAM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NT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 </a:t>
            </a:r>
            <a:r>
              <a:rPr sz="800" spc="9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RESPETANDO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,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SIN</a:t>
            </a:r>
            <a:r>
              <a:rPr sz="800" spc="165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EX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87868A"/>
                </a:solidFill>
                <a:latin typeface="Times New Roman"/>
                <a:cs typeface="Times New Roman"/>
              </a:rPr>
              <a:t>, </a:t>
            </a:r>
            <a:r>
              <a:rPr sz="800" spc="-89" dirty="0" smtClean="0">
                <a:solidFill>
                  <a:srgbClr val="87868A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L</a:t>
            </a:r>
            <a:r>
              <a:rPr sz="800" spc="64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RD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EN</a:t>
            </a:r>
            <a:r>
              <a:rPr sz="800" spc="52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ES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BL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CIDO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93003" y="1467673"/>
            <a:ext cx="5896850" cy="2471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1151" indent="-228451">
              <a:lnSpc>
                <a:spcPct val="97454"/>
              </a:lnSpc>
              <a:spcBef>
                <a:spcPts val="5"/>
              </a:spcBef>
            </a:pPr>
            <a:r>
              <a:rPr sz="800" dirty="0" smtClean="0">
                <a:solidFill>
                  <a:srgbClr val="333036"/>
                </a:solidFill>
                <a:latin typeface="Times New Roman"/>
                <a:cs typeface="Times New Roman"/>
              </a:rPr>
              <a:t>111</a:t>
            </a:r>
            <a:r>
              <a:rPr sz="800" dirty="0" smtClean="0">
                <a:solidFill>
                  <a:srgbClr val="5D5B61"/>
                </a:solidFill>
                <a:latin typeface="Times New Roman"/>
                <a:cs typeface="Times New Roman"/>
              </a:rPr>
              <a:t>.</a:t>
            </a:r>
            <a:r>
              <a:rPr sz="800" dirty="0" smtClean="0">
                <a:solidFill>
                  <a:srgbClr val="333036"/>
                </a:solidFill>
                <a:latin typeface="Times New Roman"/>
                <a:cs typeface="Times New Roman"/>
              </a:rPr>
              <a:t>- </a:t>
            </a:r>
            <a:r>
              <a:rPr sz="800" spc="-64" dirty="0" smtClean="0">
                <a:solidFill>
                  <a:srgbClr val="33303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LAS</a:t>
            </a:r>
            <a:r>
              <a:rPr sz="800" spc="66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NOTAS</a:t>
            </a:r>
            <a:r>
              <a:rPr sz="800" spc="2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O</a:t>
            </a:r>
            <a:r>
              <a:rPr sz="800" spc="36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ASI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NTO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S</a:t>
            </a:r>
            <a:r>
              <a:rPr sz="800" spc="69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B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RAN</a:t>
            </a:r>
            <a:r>
              <a:rPr sz="800" spc="163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EFE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CT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UAR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CE</a:t>
            </a:r>
            <a:r>
              <a:rPr sz="800" spc="119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CLARAMENT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E,</a:t>
            </a:r>
            <a:r>
              <a:rPr sz="800" spc="-6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ON</a:t>
            </a:r>
            <a:r>
              <a:rPr sz="800" spc="1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NTA </a:t>
            </a:r>
            <a:r>
              <a:rPr sz="800" spc="-89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ND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BL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747375"/>
                </a:solidFill>
                <a:latin typeface="Times New Roman"/>
                <a:cs typeface="Times New Roman"/>
              </a:rPr>
              <a:t>, </a:t>
            </a:r>
            <a:r>
              <a:rPr sz="800" spc="162" dirty="0" smtClean="0">
                <a:solidFill>
                  <a:srgbClr val="747375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TR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A </a:t>
            </a:r>
            <a:r>
              <a:rPr sz="800" spc="1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DE</a:t>
            </a:r>
            <a:r>
              <a:rPr sz="800" spc="78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MOLD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11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LEG</a:t>
            </a:r>
            <a:r>
              <a:rPr sz="800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BL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Y</a:t>
            </a:r>
            <a:r>
              <a:rPr sz="800" spc="75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SIN </a:t>
            </a:r>
            <a:r>
              <a:rPr sz="800" spc="3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ABR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V</a:t>
            </a:r>
            <a:r>
              <a:rPr sz="800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</a:t>
            </a:r>
            <a:r>
              <a:rPr sz="800" spc="50" dirty="0" smtClean="0">
                <a:solidFill>
                  <a:srgbClr val="4C494F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RAS</a:t>
            </a:r>
            <a:r>
              <a:rPr sz="800" spc="0" dirty="0" smtClean="0">
                <a:solidFill>
                  <a:srgbClr val="747375"/>
                </a:solidFill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96049" y="1815040"/>
            <a:ext cx="5896850" cy="3689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746" indent="-3046" algn="just">
              <a:lnSpc>
                <a:spcPct val="98699"/>
              </a:lnSpc>
              <a:spcBef>
                <a:spcPts val="5"/>
              </a:spcBef>
            </a:pPr>
            <a:r>
              <a:rPr sz="800" dirty="0" smtClean="0">
                <a:solidFill>
                  <a:srgbClr val="4C494F"/>
                </a:solidFill>
                <a:latin typeface="Times New Roman"/>
                <a:cs typeface="Times New Roman"/>
              </a:rPr>
              <a:t>IV</a:t>
            </a:r>
            <a:r>
              <a:rPr sz="800" dirty="0" smtClean="0">
                <a:solidFill>
                  <a:srgbClr val="747375"/>
                </a:solidFill>
                <a:latin typeface="Times New Roman"/>
                <a:cs typeface="Times New Roman"/>
              </a:rPr>
              <a:t>.</a:t>
            </a:r>
            <a:r>
              <a:rPr sz="800" dirty="0" smtClean="0">
                <a:solidFill>
                  <a:srgbClr val="4C494F"/>
                </a:solidFill>
                <a:latin typeface="Times New Roman"/>
                <a:cs typeface="Times New Roman"/>
              </a:rPr>
              <a:t>- </a:t>
            </a:r>
            <a:r>
              <a:rPr sz="800" spc="-64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CU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ANDO</a:t>
            </a:r>
            <a:r>
              <a:rPr sz="800" spc="52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176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CO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ETA</a:t>
            </a:r>
            <a:r>
              <a:rPr sz="800" spc="126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ALGUN</a:t>
            </a:r>
            <a:r>
              <a:rPr sz="800" spc="129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RR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R </a:t>
            </a:r>
            <a:r>
              <a:rPr sz="800" spc="-14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100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TU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RA</a:t>
            </a:r>
            <a:r>
              <a:rPr sz="800" spc="0" dirty="0" smtClean="0">
                <a:solidFill>
                  <a:srgbClr val="747375"/>
                </a:solidFill>
                <a:latin typeface="Times New Roman"/>
                <a:cs typeface="Times New Roman"/>
              </a:rPr>
              <a:t>, </a:t>
            </a:r>
            <a:r>
              <a:rPr sz="800" spc="9" dirty="0" smtClean="0">
                <a:solidFill>
                  <a:srgbClr val="747375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 </a:t>
            </a:r>
            <a:r>
              <a:rPr sz="800" spc="38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INT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ENC</a:t>
            </a:r>
            <a:r>
              <a:rPr sz="800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ÓN </a:t>
            </a:r>
            <a:r>
              <a:rPr sz="800" spc="-14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O</a:t>
            </a:r>
            <a:r>
              <a:rPr sz="800" spc="131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DA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CC</a:t>
            </a:r>
            <a:r>
              <a:rPr sz="800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ÓN</a:t>
            </a:r>
            <a:r>
              <a:rPr sz="800" spc="0" dirty="0" smtClean="0">
                <a:solidFill>
                  <a:srgbClr val="747375"/>
                </a:solidFill>
                <a:latin typeface="Times New Roman"/>
                <a:cs typeface="Times New Roman"/>
              </a:rPr>
              <a:t>,</a:t>
            </a:r>
            <a:r>
              <a:rPr sz="800" spc="121" dirty="0" smtClean="0">
                <a:solidFill>
                  <a:srgbClr val="747375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LA </a:t>
            </a:r>
            <a:r>
              <a:rPr sz="800" spc="3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OT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A</a:t>
            </a:r>
            <a:r>
              <a:rPr sz="800" spc="134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B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RA</a:t>
            </a:r>
            <a:r>
              <a:rPr sz="800" spc="186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ANUL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SE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R</a:t>
            </a:r>
            <a:r>
              <a:rPr sz="800" spc="75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Q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EN</a:t>
            </a:r>
            <a:r>
              <a:rPr sz="800" spc="1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A</a:t>
            </a:r>
            <a:r>
              <a:rPr sz="800" spc="67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747375"/>
                </a:solidFill>
                <a:latin typeface="Times New Roman"/>
                <a:cs typeface="Times New Roman"/>
              </a:rPr>
              <a:t>, </a:t>
            </a:r>
            <a:r>
              <a:rPr sz="800" spc="45" dirty="0" smtClean="0">
                <a:solidFill>
                  <a:srgbClr val="747375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ABRI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ND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O</a:t>
            </a:r>
            <a:r>
              <a:rPr sz="800" spc="98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129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NM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DI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TO</a:t>
            </a:r>
            <a:r>
              <a:rPr sz="800" spc="53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TR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A NO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TA</a:t>
            </a:r>
            <a:r>
              <a:rPr sz="800" spc="79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CON</a:t>
            </a:r>
            <a:r>
              <a:rPr sz="800" spc="33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L</a:t>
            </a:r>
            <a:r>
              <a:rPr sz="800" spc="17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NU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O</a:t>
            </a:r>
            <a:r>
              <a:rPr sz="800" spc="25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CO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NS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ECU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V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O</a:t>
            </a:r>
            <a:r>
              <a:rPr sz="800" spc="53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QU</a:t>
            </a:r>
            <a:r>
              <a:rPr sz="800" spc="0" dirty="0" smtClean="0">
                <a:solidFill>
                  <a:srgbClr val="747375"/>
                </a:solidFill>
                <a:latin typeface="Times New Roman"/>
                <a:cs typeface="Times New Roman"/>
              </a:rPr>
              <a:t>E</a:t>
            </a:r>
            <a:r>
              <a:rPr sz="800" spc="56" dirty="0" smtClean="0">
                <a:solidFill>
                  <a:srgbClr val="747375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77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OR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RES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ON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A</a:t>
            </a:r>
            <a:r>
              <a:rPr sz="800" spc="16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Y CON</a:t>
            </a:r>
            <a:r>
              <a:rPr sz="800" spc="23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LA</a:t>
            </a:r>
            <a:r>
              <a:rPr sz="800" spc="91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RIP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ÓN</a:t>
            </a:r>
            <a:r>
              <a:rPr sz="800" spc="-40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CO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REC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747375"/>
                </a:solidFill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99095" y="2287337"/>
            <a:ext cx="5130722" cy="1282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5"/>
              </a:spcBef>
            </a:pPr>
            <a:r>
              <a:rPr sz="800" dirty="0" smtClean="0">
                <a:solidFill>
                  <a:srgbClr val="4C494F"/>
                </a:solidFill>
                <a:latin typeface="Times New Roman"/>
                <a:cs typeface="Times New Roman"/>
              </a:rPr>
              <a:t>Y</a:t>
            </a:r>
            <a:r>
              <a:rPr sz="800" dirty="0" smtClean="0">
                <a:solidFill>
                  <a:srgbClr val="5D5B61"/>
                </a:solidFill>
                <a:latin typeface="Times New Roman"/>
                <a:cs typeface="Times New Roman"/>
              </a:rPr>
              <a:t>.</a:t>
            </a:r>
            <a:r>
              <a:rPr sz="800" dirty="0" smtClean="0">
                <a:solidFill>
                  <a:srgbClr val="4C494F"/>
                </a:solidFill>
                <a:latin typeface="Times New Roman"/>
                <a:cs typeface="Times New Roman"/>
              </a:rPr>
              <a:t>-</a:t>
            </a:r>
            <a:r>
              <a:rPr sz="800" spc="89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LA</a:t>
            </a:r>
            <a:r>
              <a:rPr sz="800" spc="43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OTA</a:t>
            </a:r>
            <a:r>
              <a:rPr sz="800" spc="12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CUYO</a:t>
            </a:r>
            <a:r>
              <a:rPr sz="800" spc="-5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GI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NA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L</a:t>
            </a:r>
            <a:r>
              <a:rPr sz="800" spc="89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Y</a:t>
            </a:r>
            <a:r>
              <a:rPr sz="800" spc="48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CO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PIAS </a:t>
            </a:r>
            <a:r>
              <a:rPr sz="800" spc="173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APAR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EZCAN</a:t>
            </a:r>
            <a:r>
              <a:rPr sz="800" spc="-27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CON</a:t>
            </a:r>
            <a:r>
              <a:rPr sz="800" spc="-22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HADUR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S</a:t>
            </a:r>
            <a:r>
              <a:rPr sz="800" spc="-2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Y</a:t>
            </a:r>
            <a:r>
              <a:rPr sz="800" spc="144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EN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EN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DAD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S</a:t>
            </a:r>
            <a:r>
              <a:rPr sz="800" spc="89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SE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RA</a:t>
            </a:r>
            <a:r>
              <a:rPr sz="800" spc="91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NUL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A.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99095" y="2521962"/>
            <a:ext cx="5899896" cy="3659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838" indent="-9138" algn="just">
              <a:lnSpc>
                <a:spcPct val="97454"/>
              </a:lnSpc>
              <a:spcBef>
                <a:spcPts val="5"/>
              </a:spcBef>
            </a:pP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VI.-</a:t>
            </a:r>
            <a:r>
              <a:rPr sz="800" spc="109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O</a:t>
            </a:r>
            <a:r>
              <a:rPr sz="800" spc="162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 </a:t>
            </a:r>
            <a:r>
              <a:rPr sz="800" spc="77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B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RA</a:t>
            </a:r>
            <a:r>
              <a:rPr sz="800" spc="131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BR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PO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NE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R  NI</a:t>
            </a:r>
            <a:r>
              <a:rPr sz="800" spc="167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ÑAD</a:t>
            </a:r>
            <a:r>
              <a:rPr sz="800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R  T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EXTO</a:t>
            </a:r>
            <a:r>
              <a:rPr sz="800" spc="182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LGU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O</a:t>
            </a:r>
            <a:r>
              <a:rPr sz="800" spc="115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A </a:t>
            </a:r>
            <a:r>
              <a:rPr sz="800" spc="17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LAS </a:t>
            </a:r>
            <a:r>
              <a:rPr sz="800" spc="45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NOT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S </a:t>
            </a:r>
            <a:r>
              <a:rPr sz="800" spc="29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159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BI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Á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OR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747375"/>
                </a:solidFill>
                <a:latin typeface="Times New Roman"/>
                <a:cs typeface="Times New Roman"/>
              </a:rPr>
              <a:t>,</a:t>
            </a:r>
            <a:r>
              <a:rPr sz="800" spc="138" dirty="0" smtClean="0">
                <a:solidFill>
                  <a:srgbClr val="747375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NI </a:t>
            </a:r>
            <a:r>
              <a:rPr sz="800" spc="15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NTR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 </a:t>
            </a:r>
            <a:r>
              <a:rPr sz="800" spc="42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RENGLON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747375"/>
                </a:solidFill>
                <a:latin typeface="Times New Roman"/>
                <a:cs typeface="Times New Roman"/>
              </a:rPr>
              <a:t>,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GE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NES</a:t>
            </a:r>
            <a:r>
              <a:rPr sz="800" spc="14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O</a:t>
            </a:r>
            <a:r>
              <a:rPr sz="800" spc="59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UAL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QU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R</a:t>
            </a:r>
            <a:r>
              <a:rPr sz="800" spc="102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TR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O</a:t>
            </a:r>
            <a:r>
              <a:rPr sz="800" spc="110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, </a:t>
            </a:r>
            <a:r>
              <a:rPr sz="800" spc="20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75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QU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SE</a:t>
            </a:r>
            <a:r>
              <a:rPr sz="800" spc="0" dirty="0" smtClean="0">
                <a:solidFill>
                  <a:srgbClr val="87868A"/>
                </a:solidFill>
                <a:latin typeface="Times New Roman"/>
                <a:cs typeface="Times New Roman"/>
              </a:rPr>
              <a:t>,</a:t>
            </a:r>
            <a:r>
              <a:rPr sz="800" spc="50" dirty="0" smtClean="0">
                <a:solidFill>
                  <a:srgbClr val="87868A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 </a:t>
            </a:r>
            <a:r>
              <a:rPr sz="800" spc="17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BERA</a:t>
            </a:r>
            <a:r>
              <a:rPr sz="800" spc="23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ABRIR</a:t>
            </a:r>
            <a:r>
              <a:rPr sz="800" spc="184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OTRA</a:t>
            </a:r>
            <a:r>
              <a:rPr sz="800" spc="58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NOTA</a:t>
            </a:r>
            <a:r>
              <a:rPr sz="800" spc="159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HA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NDO </a:t>
            </a:r>
            <a:r>
              <a:rPr sz="800" spc="-39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REF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REN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A </a:t>
            </a:r>
            <a:r>
              <a:rPr sz="800" spc="6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A</a:t>
            </a:r>
            <a:r>
              <a:rPr sz="800" spc="109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LA 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-44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G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05187" y="2991211"/>
            <a:ext cx="5889180" cy="1282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5"/>
              </a:spcBef>
            </a:pP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VII.-</a:t>
            </a:r>
            <a:r>
              <a:rPr sz="800" spc="52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SE</a:t>
            </a:r>
            <a:r>
              <a:rPr sz="800" spc="83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B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RAN</a:t>
            </a:r>
            <a:r>
              <a:rPr sz="800" spc="-46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NCE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LAR </a:t>
            </a:r>
            <a:r>
              <a:rPr sz="800" spc="56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S</a:t>
            </a:r>
            <a:r>
              <a:rPr sz="800" spc="76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SP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AC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IOS</a:t>
            </a:r>
            <a:r>
              <a:rPr sz="800" spc="127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SOBRA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ES</a:t>
            </a:r>
            <a:r>
              <a:rPr sz="800" spc="89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5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UNA</a:t>
            </a:r>
            <a:r>
              <a:rPr sz="800" spc="-19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HOJA</a:t>
            </a:r>
            <a:r>
              <a:rPr sz="800" spc="158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AL</a:t>
            </a:r>
            <a:r>
              <a:rPr sz="800" spc="44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CO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MP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LETA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RS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68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L</a:t>
            </a:r>
            <a:r>
              <a:rPr sz="800" spc="134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LLENA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O</a:t>
            </a:r>
            <a:r>
              <a:rPr sz="800" spc="89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128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AS</a:t>
            </a:r>
            <a:r>
              <a:rPr sz="800" spc="134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SM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AS</a:t>
            </a:r>
            <a:r>
              <a:rPr sz="800" spc="0" dirty="0" smtClean="0">
                <a:solidFill>
                  <a:srgbClr val="87868A"/>
                </a:solidFill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08233" y="3222789"/>
            <a:ext cx="5896850" cy="2501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792" indent="-6092">
              <a:lnSpc>
                <a:spcPct val="99945"/>
              </a:lnSpc>
              <a:spcBef>
                <a:spcPts val="5"/>
              </a:spcBef>
            </a:pP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V</a:t>
            </a:r>
            <a:r>
              <a:rPr sz="800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II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I.- </a:t>
            </a:r>
            <a:r>
              <a:rPr sz="800" spc="92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UNA</a:t>
            </a:r>
            <a:r>
              <a:rPr sz="800" spc="170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V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EZ </a:t>
            </a:r>
            <a:r>
              <a:rPr sz="800" spc="103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FIRMADA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S  </a:t>
            </a:r>
            <a:r>
              <a:rPr sz="800" spc="-94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LA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S </a:t>
            </a:r>
            <a:r>
              <a:rPr sz="800" spc="103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TAS  </a:t>
            </a:r>
            <a:r>
              <a:rPr sz="800" spc="78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 </a:t>
            </a:r>
            <a:r>
              <a:rPr sz="800" spc="113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LA </a:t>
            </a:r>
            <a:r>
              <a:rPr sz="800" spc="85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B</a:t>
            </a:r>
            <a:r>
              <a:rPr sz="800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ÁCO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A,</a:t>
            </a:r>
            <a:r>
              <a:rPr sz="800" spc="174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S </a:t>
            </a:r>
            <a:r>
              <a:rPr sz="800" spc="94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INT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RESADOS  </a:t>
            </a:r>
            <a:r>
              <a:rPr sz="800" spc="77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PODRAN </a:t>
            </a:r>
            <a:r>
              <a:rPr sz="800" spc="168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TE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RA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R  </a:t>
            </a:r>
            <a:r>
              <a:rPr sz="800" spc="26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S </a:t>
            </a:r>
            <a:r>
              <a:rPr sz="800" spc="89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SP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EC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TIVAS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CO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747375"/>
                </a:solidFill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14325" y="3573203"/>
            <a:ext cx="5899896" cy="2471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746" indent="-3046">
              <a:lnSpc>
                <a:spcPct val="97454"/>
              </a:lnSpc>
              <a:spcBef>
                <a:spcPts val="5"/>
              </a:spcBef>
            </a:pPr>
            <a:r>
              <a:rPr sz="800" dirty="0" smtClean="0">
                <a:solidFill>
                  <a:srgbClr val="4C494F"/>
                </a:solidFill>
                <a:latin typeface="Times New Roman"/>
                <a:cs typeface="Times New Roman"/>
              </a:rPr>
              <a:t>I</a:t>
            </a:r>
            <a:r>
              <a:rPr sz="800" dirty="0" smtClean="0">
                <a:solidFill>
                  <a:srgbClr val="5D5B61"/>
                </a:solidFill>
                <a:latin typeface="Times New Roman"/>
                <a:cs typeface="Times New Roman"/>
              </a:rPr>
              <a:t>X</a:t>
            </a:r>
            <a:r>
              <a:rPr sz="800" dirty="0" smtClean="0">
                <a:solidFill>
                  <a:srgbClr val="747375"/>
                </a:solidFill>
                <a:latin typeface="Times New Roman"/>
                <a:cs typeface="Times New Roman"/>
              </a:rPr>
              <a:t>.</a:t>
            </a:r>
            <a:r>
              <a:rPr sz="800" dirty="0" smtClean="0">
                <a:solidFill>
                  <a:srgbClr val="5D5B61"/>
                </a:solidFill>
                <a:latin typeface="Times New Roman"/>
                <a:cs typeface="Times New Roman"/>
              </a:rPr>
              <a:t>- </a:t>
            </a:r>
            <a:r>
              <a:rPr sz="800" spc="-39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CUA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NDO</a:t>
            </a:r>
            <a:r>
              <a:rPr sz="800" spc="54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 </a:t>
            </a:r>
            <a:r>
              <a:rPr sz="800" spc="42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EQU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87868A"/>
                </a:solidFill>
                <a:latin typeface="Times New Roman"/>
                <a:cs typeface="Times New Roman"/>
              </a:rPr>
              <a:t>,</a:t>
            </a:r>
            <a:r>
              <a:rPr sz="800" spc="99" dirty="0" smtClean="0">
                <a:solidFill>
                  <a:srgbClr val="87868A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SE </a:t>
            </a:r>
            <a:r>
              <a:rPr sz="800" spc="2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DRAN </a:t>
            </a:r>
            <a:r>
              <a:rPr sz="800" spc="76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V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LID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R </a:t>
            </a:r>
            <a:r>
              <a:rPr sz="800" spc="74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FI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747375"/>
                </a:solidFill>
                <a:latin typeface="Times New Roman"/>
                <a:cs typeface="Times New Roman"/>
              </a:rPr>
              <a:t>, </a:t>
            </a:r>
            <a:r>
              <a:rPr sz="800" spc="89" dirty="0" smtClean="0">
                <a:solidFill>
                  <a:srgbClr val="747375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MI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NU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TAS</a:t>
            </a:r>
            <a:r>
              <a:rPr sz="800" spc="0" dirty="0" smtClean="0">
                <a:solidFill>
                  <a:srgbClr val="87868A"/>
                </a:solidFill>
                <a:latin typeface="Times New Roman"/>
                <a:cs typeface="Times New Roman"/>
              </a:rPr>
              <a:t>,</a:t>
            </a:r>
            <a:r>
              <a:rPr sz="800" spc="60" dirty="0" smtClean="0">
                <a:solidFill>
                  <a:srgbClr val="87868A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MORANDA </a:t>
            </a:r>
            <a:r>
              <a:rPr sz="800" spc="35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Y</a:t>
            </a:r>
            <a:r>
              <a:rPr sz="800" spc="84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IR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CU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ARE, </a:t>
            </a:r>
            <a:r>
              <a:rPr sz="800" spc="116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F</a:t>
            </a:r>
            <a:r>
              <a:rPr sz="800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RIÉNDOS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 </a:t>
            </a:r>
            <a:r>
              <a:rPr sz="800" spc="26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AL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CON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NIDO</a:t>
            </a:r>
            <a:r>
              <a:rPr sz="800" spc="-10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141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LOS</a:t>
            </a:r>
            <a:r>
              <a:rPr sz="800" spc="-29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MI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OS</a:t>
            </a:r>
            <a:r>
              <a:rPr sz="800" spc="0" dirty="0" smtClean="0">
                <a:solidFill>
                  <a:srgbClr val="747375"/>
                </a:solidFill>
                <a:latin typeface="Times New Roman"/>
                <a:cs typeface="Times New Roman"/>
              </a:rPr>
              <a:t>,</a:t>
            </a:r>
            <a:r>
              <a:rPr sz="800" spc="-29" dirty="0" smtClean="0">
                <a:solidFill>
                  <a:srgbClr val="747375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O</a:t>
            </a:r>
            <a:r>
              <a:rPr sz="800" spc="61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BI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EN</a:t>
            </a:r>
            <a:r>
              <a:rPr sz="800" spc="0" dirty="0" smtClean="0">
                <a:solidFill>
                  <a:srgbClr val="87868A"/>
                </a:solidFill>
                <a:latin typeface="Times New Roman"/>
                <a:cs typeface="Times New Roman"/>
              </a:rPr>
              <a:t>,</a:t>
            </a:r>
            <a:r>
              <a:rPr sz="800" spc="122" dirty="0" smtClean="0">
                <a:solidFill>
                  <a:srgbClr val="87868A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ANEXAN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O</a:t>
            </a:r>
            <a:r>
              <a:rPr sz="800" spc="-55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CO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PI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AS</a:t>
            </a:r>
            <a:r>
              <a:rPr sz="800" spc="0" dirty="0" smtClean="0">
                <a:solidFill>
                  <a:srgbClr val="747375"/>
                </a:solidFill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79979" y="3781906"/>
            <a:ext cx="170295" cy="2197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60"/>
              </a:lnSpc>
              <a:spcBef>
                <a:spcPts val="83"/>
              </a:spcBef>
            </a:pPr>
            <a:r>
              <a:rPr sz="1500" i="1" spc="0" dirty="0" smtClean="0">
                <a:solidFill>
                  <a:srgbClr val="6D5DB6"/>
                </a:solidFill>
                <a:latin typeface="Arial"/>
                <a:cs typeface="Arial"/>
              </a:rPr>
              <a:t>J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14325" y="3926664"/>
            <a:ext cx="5899896" cy="3628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792" indent="-6092" algn="just">
              <a:lnSpc>
                <a:spcPct val="96208"/>
              </a:lnSpc>
              <a:spcBef>
                <a:spcPts val="5"/>
              </a:spcBef>
            </a:pPr>
            <a:r>
              <a:rPr sz="800" dirty="0" smtClean="0">
                <a:solidFill>
                  <a:srgbClr val="5D5B61"/>
                </a:solidFill>
                <a:latin typeface="Times New Roman"/>
                <a:cs typeface="Times New Roman"/>
              </a:rPr>
              <a:t>X</a:t>
            </a:r>
            <a:r>
              <a:rPr sz="800" dirty="0" smtClean="0">
                <a:solidFill>
                  <a:srgbClr val="747375"/>
                </a:solidFill>
                <a:latin typeface="Times New Roman"/>
                <a:cs typeface="Times New Roman"/>
              </a:rPr>
              <a:t>.</a:t>
            </a:r>
            <a:r>
              <a:rPr sz="800" dirty="0" smtClean="0">
                <a:solidFill>
                  <a:srgbClr val="4C494F"/>
                </a:solidFill>
                <a:latin typeface="Times New Roman"/>
                <a:cs typeface="Times New Roman"/>
              </a:rPr>
              <a:t>-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51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L </a:t>
            </a:r>
            <a:r>
              <a:rPr sz="800" spc="34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OMPR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MI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SO</a:t>
            </a:r>
            <a:r>
              <a:rPr sz="800" spc="177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S </a:t>
            </a:r>
            <a:r>
              <a:rPr sz="800" spc="151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747375"/>
                </a:solidFill>
                <a:latin typeface="Times New Roman"/>
                <a:cs typeface="Times New Roman"/>
              </a:rPr>
              <a:t>E </a:t>
            </a:r>
            <a:r>
              <a:rPr sz="800" spc="129" dirty="0" smtClean="0">
                <a:solidFill>
                  <a:srgbClr val="747375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MB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S  PART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ES  </a:t>
            </a:r>
            <a:r>
              <a:rPr sz="800" spc="159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Y </a:t>
            </a:r>
            <a:r>
              <a:rPr sz="800" spc="35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NO </a:t>
            </a:r>
            <a:r>
              <a:rPr sz="800" spc="16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UE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 </a:t>
            </a:r>
            <a:r>
              <a:rPr sz="800" spc="99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V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DIR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SE </a:t>
            </a:r>
            <a:r>
              <a:rPr sz="800" spc="125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ST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A </a:t>
            </a:r>
            <a:r>
              <a:rPr sz="800" spc="84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SP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ONS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AB</a:t>
            </a:r>
            <a:r>
              <a:rPr sz="800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LID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AD</a:t>
            </a:r>
            <a:r>
              <a:rPr sz="800" spc="0" dirty="0" smtClean="0">
                <a:solidFill>
                  <a:srgbClr val="87868A"/>
                </a:solidFill>
                <a:latin typeface="Times New Roman"/>
                <a:cs typeface="Times New Roman"/>
              </a:rPr>
              <a:t>.  </a:t>
            </a:r>
            <a:r>
              <a:rPr sz="800" spc="103" dirty="0" smtClean="0">
                <a:solidFill>
                  <a:srgbClr val="87868A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S!</a:t>
            </a:r>
            <a:r>
              <a:rPr sz="800" spc="183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SM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87868A"/>
                </a:solidFill>
                <a:latin typeface="Times New Roman"/>
                <a:cs typeface="Times New Roman"/>
              </a:rPr>
              <a:t>,</a:t>
            </a:r>
            <a:r>
              <a:rPr sz="800" spc="179" dirty="0" smtClean="0">
                <a:solidFill>
                  <a:srgbClr val="87868A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B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ERA U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TILI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Z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ARSE   LA  </a:t>
            </a:r>
            <a:r>
              <a:rPr sz="800" spc="70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B</a:t>
            </a:r>
            <a:r>
              <a:rPr sz="800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Á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ORA   PARA  </a:t>
            </a:r>
            <a:r>
              <a:rPr sz="800" spc="56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UNT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S </a:t>
            </a:r>
            <a:r>
              <a:rPr sz="800" spc="45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TR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CEN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NT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S </a:t>
            </a:r>
            <a:r>
              <a:rPr sz="800" spc="110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Q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 </a:t>
            </a:r>
            <a:r>
              <a:rPr sz="800" spc="85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B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EN  </a:t>
            </a:r>
            <a:r>
              <a:rPr sz="800" spc="50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L </a:t>
            </a:r>
            <a:r>
              <a:rPr sz="800" spc="79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OBJ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ETO </a:t>
            </a:r>
            <a:r>
              <a:rPr sz="800" spc="157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869466"/>
                </a:solidFill>
                <a:latin typeface="Times New Roman"/>
                <a:cs typeface="Times New Roman"/>
              </a:rPr>
              <a:t>E </a:t>
            </a:r>
            <a:r>
              <a:rPr sz="800" spc="115" dirty="0" smtClean="0">
                <a:solidFill>
                  <a:srgbClr val="8694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LOS  </a:t>
            </a:r>
            <a:r>
              <a:rPr sz="800" spc="39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TRAB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OS </a:t>
            </a:r>
            <a:r>
              <a:rPr sz="800" spc="98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EN CUES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TION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14325" y="4395914"/>
            <a:ext cx="5899896" cy="2440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884" indent="-12184">
              <a:lnSpc>
                <a:spcPts val="910"/>
              </a:lnSpc>
              <a:spcBef>
                <a:spcPts val="65"/>
              </a:spcBef>
            </a:pP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X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I.</a:t>
            </a:r>
            <a:r>
              <a:rPr sz="800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-</a:t>
            </a:r>
            <a:r>
              <a:rPr sz="800" spc="119" dirty="0" smtClean="0">
                <a:solidFill>
                  <a:srgbClr val="33303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TODAS</a:t>
            </a:r>
            <a:r>
              <a:rPr sz="800" spc="163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LAS </a:t>
            </a:r>
            <a:r>
              <a:rPr sz="800" spc="60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NO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AS </a:t>
            </a:r>
            <a:r>
              <a:rPr sz="800" spc="17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B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RA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N </a:t>
            </a:r>
            <a:r>
              <a:rPr sz="800" spc="106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QU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DAR</a:t>
            </a:r>
            <a:r>
              <a:rPr sz="800" spc="149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CE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RRADAS</a:t>
            </a:r>
            <a:r>
              <a:rPr sz="800" spc="175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Y </a:t>
            </a:r>
            <a:r>
              <a:rPr sz="800" spc="122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SU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LTAS</a:t>
            </a:r>
            <a:r>
              <a:rPr sz="800" spc="0" dirty="0" smtClean="0">
                <a:solidFill>
                  <a:srgbClr val="747375"/>
                </a:solidFill>
                <a:latin typeface="Times New Roman"/>
                <a:cs typeface="Times New Roman"/>
              </a:rPr>
              <a:t>,</a:t>
            </a:r>
            <a:r>
              <a:rPr sz="800" spc="139" dirty="0" smtClean="0">
                <a:solidFill>
                  <a:srgbClr val="747375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O</a:t>
            </a:r>
            <a:r>
              <a:rPr sz="800" spc="133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SP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EC</a:t>
            </a:r>
            <a:r>
              <a:rPr sz="800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F</a:t>
            </a:r>
            <a:r>
              <a:rPr sz="800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CA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RS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  QUE</a:t>
            </a:r>
            <a:r>
              <a:rPr sz="800" spc="188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747375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U</a:t>
            </a:r>
            <a:r>
              <a:rPr sz="800" spc="188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SOLU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ÓN</a:t>
            </a:r>
            <a:r>
              <a:rPr sz="800" spc="108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SE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RA P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OS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OR</a:t>
            </a:r>
            <a:r>
              <a:rPr sz="800" spc="0" dirty="0" smtClean="0">
                <a:solidFill>
                  <a:srgbClr val="87868A"/>
                </a:solidFill>
                <a:latin typeface="Times New Roman"/>
                <a:cs typeface="Times New Roman"/>
              </a:rPr>
              <a:t>, </a:t>
            </a:r>
            <a:r>
              <a:rPr sz="800" spc="43" dirty="0" smtClean="0">
                <a:solidFill>
                  <a:srgbClr val="87868A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B</a:t>
            </a:r>
            <a:r>
              <a:rPr sz="800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ND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O </a:t>
            </a:r>
            <a:r>
              <a:rPr sz="800" spc="39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EN</a:t>
            </a:r>
            <a:r>
              <a:rPr sz="800" spc="97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ST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 </a:t>
            </a:r>
            <a:r>
              <a:rPr sz="800" spc="-89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UL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O</a:t>
            </a:r>
            <a:r>
              <a:rPr sz="800" spc="39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SO</a:t>
            </a:r>
            <a:r>
              <a:rPr sz="800" spc="0" dirty="0" smtClean="0">
                <a:solidFill>
                  <a:srgbClr val="747375"/>
                </a:solidFill>
                <a:latin typeface="Times New Roman"/>
                <a:cs typeface="Times New Roman"/>
              </a:rPr>
              <a:t>,</a:t>
            </a:r>
            <a:r>
              <a:rPr sz="800" spc="24" dirty="0" smtClean="0">
                <a:solidFill>
                  <a:srgbClr val="747375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AC</a:t>
            </a:r>
            <a:r>
              <a:rPr sz="800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NAR</a:t>
            </a:r>
            <a:r>
              <a:rPr sz="800" spc="89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A</a:t>
            </a:r>
            <a:r>
              <a:rPr sz="800" spc="94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NOTA</a:t>
            </a:r>
            <a:r>
              <a:rPr sz="800" spc="39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107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SOL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UC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ÓN</a:t>
            </a:r>
            <a:r>
              <a:rPr sz="800" spc="-35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N</a:t>
            </a:r>
            <a:r>
              <a:rPr sz="800" spc="70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A</a:t>
            </a:r>
            <a:r>
              <a:rPr sz="800" spc="93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Q</a:t>
            </a:r>
            <a:r>
              <a:rPr sz="800" spc="0" dirty="0" smtClean="0">
                <a:solidFill>
                  <a:srgbClr val="747375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46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LE</a:t>
            </a:r>
            <a:r>
              <a:rPr sz="800" spc="114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-19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OR</a:t>
            </a:r>
            <a:r>
              <a:rPr sz="800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GE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747375"/>
                </a:solidFill>
                <a:latin typeface="Times New Roman"/>
                <a:cs typeface="Times New Roman"/>
              </a:rPr>
              <a:t>,  </a:t>
            </a:r>
            <a:r>
              <a:rPr sz="800" spc="16" dirty="0" smtClean="0">
                <a:solidFill>
                  <a:srgbClr val="747375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Y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17371" y="4746328"/>
            <a:ext cx="5246471" cy="1282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5"/>
              </a:spcBef>
            </a:pP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X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II.-</a:t>
            </a:r>
            <a:r>
              <a:rPr sz="800" spc="102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EL</a:t>
            </a:r>
            <a:r>
              <a:rPr sz="800" spc="64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ERR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48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141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LA</a:t>
            </a:r>
            <a:r>
              <a:rPr sz="800" spc="116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B</a:t>
            </a:r>
            <a:r>
              <a:rPr sz="800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ÁCO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87868A"/>
                </a:solidFill>
                <a:latin typeface="Times New Roman"/>
                <a:cs typeface="Times New Roman"/>
              </a:rPr>
              <a:t>,</a:t>
            </a:r>
            <a:r>
              <a:rPr sz="800" spc="89" dirty="0" smtClean="0">
                <a:solidFill>
                  <a:srgbClr val="87868A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SE</a:t>
            </a:r>
            <a:r>
              <a:rPr sz="800" spc="81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CO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NS</a:t>
            </a:r>
            <a:r>
              <a:rPr sz="800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G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NARA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N</a:t>
            </a:r>
            <a:r>
              <a:rPr sz="800" spc="126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UNA</a:t>
            </a:r>
            <a:r>
              <a:rPr sz="800" spc="117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NOTA</a:t>
            </a:r>
            <a:r>
              <a:rPr sz="800" spc="14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QU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25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5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POR</a:t>
            </a:r>
            <a:r>
              <a:rPr sz="800" spc="66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RMIN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DO</a:t>
            </a:r>
            <a:r>
              <a:rPr sz="800" spc="59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S</a:t>
            </a:r>
            <a:r>
              <a:rPr sz="800" spc="80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RA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BAJ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4150" y="5097782"/>
            <a:ext cx="6122255" cy="8250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824">
              <a:lnSpc>
                <a:spcPct val="95825"/>
              </a:lnSpc>
              <a:spcBef>
                <a:spcPts val="20"/>
              </a:spcBef>
            </a:pPr>
            <a:r>
              <a:rPr sz="750" b="1" dirty="0" smtClean="0">
                <a:solidFill>
                  <a:srgbClr val="4C494F"/>
                </a:solidFill>
                <a:latin typeface="Times New Roman"/>
                <a:cs typeface="Times New Roman"/>
              </a:rPr>
              <a:t>SÉ</a:t>
            </a:r>
            <a:r>
              <a:rPr sz="750" b="1" dirty="0" smtClean="0">
                <a:solidFill>
                  <a:srgbClr val="333036"/>
                </a:solidFill>
                <a:latin typeface="Times New Roman"/>
                <a:cs typeface="Times New Roman"/>
              </a:rPr>
              <a:t>PTI</a:t>
            </a:r>
            <a:r>
              <a:rPr sz="750" b="1" dirty="0" smtClean="0">
                <a:solidFill>
                  <a:srgbClr val="4C494F"/>
                </a:solidFill>
                <a:latin typeface="Times New Roman"/>
                <a:cs typeface="Times New Roman"/>
              </a:rPr>
              <a:t>MA</a:t>
            </a:r>
            <a:r>
              <a:rPr sz="750" b="1" dirty="0" smtClean="0">
                <a:solidFill>
                  <a:srgbClr val="5D5B61"/>
                </a:solidFill>
                <a:latin typeface="Times New Roman"/>
                <a:cs typeface="Times New Roman"/>
              </a:rPr>
              <a:t>.</a:t>
            </a:r>
            <a:r>
              <a:rPr sz="750" b="1" dirty="0" smtClean="0">
                <a:solidFill>
                  <a:srgbClr val="4C494F"/>
                </a:solidFill>
                <a:latin typeface="Times New Roman"/>
                <a:cs typeface="Times New Roman"/>
              </a:rPr>
              <a:t>-</a:t>
            </a:r>
            <a:endParaRPr sz="750">
              <a:latin typeface="Times New Roman"/>
              <a:cs typeface="Times New Roman"/>
            </a:endParaRPr>
          </a:p>
          <a:p>
            <a:pPr marL="460464" algn="just">
              <a:lnSpc>
                <a:spcPct val="95441"/>
              </a:lnSpc>
              <a:spcBef>
                <a:spcPts val="30"/>
              </a:spcBef>
            </a:pP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LA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ONES 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BORAL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ES.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- </a:t>
            </a:r>
            <a:r>
              <a:rPr sz="800" spc="16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"E</a:t>
            </a:r>
            <a:r>
              <a:rPr sz="750" b="1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L</a:t>
            </a:r>
            <a:r>
              <a:rPr sz="750" b="1" spc="146" dirty="0" smtClean="0">
                <a:solidFill>
                  <a:srgbClr val="333036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C</a:t>
            </a:r>
            <a:r>
              <a:rPr sz="750" b="1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O</a:t>
            </a:r>
            <a:r>
              <a:rPr sz="750" b="1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NT</a:t>
            </a:r>
            <a:r>
              <a:rPr sz="750" b="1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RATI</a:t>
            </a:r>
            <a:r>
              <a:rPr sz="750" b="1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STA"</a:t>
            </a:r>
            <a:r>
              <a:rPr sz="750" b="1" spc="156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CO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MO</a:t>
            </a:r>
            <a:r>
              <a:rPr sz="800" spc="72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MPRE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AR</a:t>
            </a:r>
            <a:r>
              <a:rPr sz="800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O  </a:t>
            </a:r>
            <a:r>
              <a:rPr sz="800" spc="22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Y</a:t>
            </a:r>
            <a:r>
              <a:rPr sz="800" spc="114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TR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ON</a:t>
            </a:r>
            <a:r>
              <a:rPr sz="800" spc="108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L</a:t>
            </a:r>
            <a:r>
              <a:rPr sz="800" spc="63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RS</a:t>
            </a:r>
            <a:r>
              <a:rPr sz="800" spc="0" dirty="0" smtClean="0">
                <a:solidFill>
                  <a:srgbClr val="747375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NA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L</a:t>
            </a:r>
            <a:r>
              <a:rPr sz="800" spc="148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QUE</a:t>
            </a:r>
            <a:r>
              <a:rPr sz="800" spc="67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CU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PA</a:t>
            </a:r>
            <a:r>
              <a:rPr sz="800" spc="49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N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MOTIVO</a:t>
            </a:r>
            <a:r>
              <a:rPr sz="800" spc="165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93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LOS</a:t>
            </a:r>
            <a:r>
              <a:rPr sz="800" spc="27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TR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BAJ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OS</a:t>
            </a:r>
            <a:r>
              <a:rPr sz="800" spc="124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RIA</a:t>
            </a:r>
            <a:r>
              <a:rPr sz="800" spc="89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145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747375"/>
                </a:solidFill>
                <a:latin typeface="Times New Roman"/>
                <a:cs typeface="Times New Roman"/>
              </a:rPr>
              <a:t>E</a:t>
            </a:r>
            <a:r>
              <a:rPr sz="800" spc="158" dirty="0" smtClean="0">
                <a:solidFill>
                  <a:srgbClr val="747375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CO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NTRATO</a:t>
            </a:r>
            <a:r>
              <a:rPr sz="800" spc="77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RA </a:t>
            </a:r>
            <a:r>
              <a:rPr sz="800" spc="12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L</a:t>
            </a:r>
            <a:r>
              <a:rPr sz="800" spc="118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O </a:t>
            </a:r>
            <a:r>
              <a:rPr sz="800" spc="53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SPONSABL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125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DE </a:t>
            </a:r>
            <a:r>
              <a:rPr sz="800" spc="26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LAS  OBLIGACIO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NE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S 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RIV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AS</a:t>
            </a:r>
            <a:r>
              <a:rPr sz="800" spc="144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50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LA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S</a:t>
            </a:r>
            <a:r>
              <a:rPr sz="800" spc="151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SP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OS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IO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NE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S </a:t>
            </a:r>
            <a:r>
              <a:rPr sz="800" spc="-64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EGA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S  </a:t>
            </a:r>
            <a:r>
              <a:rPr sz="800" spc="13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Y</a:t>
            </a:r>
            <a:r>
              <a:rPr sz="800" spc="85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S</a:t>
            </a:r>
            <a:r>
              <a:rPr sz="800" spc="-12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RD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NAMI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EN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TO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S </a:t>
            </a:r>
            <a:r>
              <a:rPr sz="800" spc="-89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EN</a:t>
            </a:r>
            <a:r>
              <a:rPr sz="800" spc="122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RI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A </a:t>
            </a:r>
            <a:r>
              <a:rPr sz="800" spc="70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-19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TRA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BAJ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O </a:t>
            </a:r>
            <a:r>
              <a:rPr sz="800" spc="-89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Y</a:t>
            </a:r>
            <a:r>
              <a:rPr sz="800" spc="123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EGU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RID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 SO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IAL. </a:t>
            </a:r>
            <a:r>
              <a:rPr sz="800" spc="166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L </a:t>
            </a:r>
            <a:r>
              <a:rPr sz="800" spc="10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ONTRAT</a:t>
            </a:r>
            <a:r>
              <a:rPr sz="800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A</a:t>
            </a:r>
            <a:r>
              <a:rPr sz="800" spc="168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145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OBLIGA</a:t>
            </a:r>
            <a:r>
              <a:rPr sz="800" spc="154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POR </a:t>
            </a:r>
            <a:r>
              <a:rPr sz="800" spc="13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O </a:t>
            </a:r>
            <a:r>
              <a:rPr sz="800" spc="10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AN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TO</a:t>
            </a:r>
            <a:r>
              <a:rPr sz="800" spc="110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A</a:t>
            </a:r>
            <a:r>
              <a:rPr sz="800" spc="161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RESPOND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R</a:t>
            </a:r>
            <a:r>
              <a:rPr sz="800" spc="107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83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TOD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AS 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LA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S </a:t>
            </a:r>
            <a:r>
              <a:rPr sz="800" spc="83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ECLA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MA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ONES</a:t>
            </a:r>
            <a:r>
              <a:rPr sz="800" spc="84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QUE</a:t>
            </a:r>
            <a:r>
              <a:rPr sz="800" spc="147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SUS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TRABAJ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ES </a:t>
            </a:r>
            <a:r>
              <a:rPr sz="800" spc="16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PR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ESEN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N </a:t>
            </a:r>
            <a:r>
              <a:rPr sz="800" spc="16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EN </a:t>
            </a:r>
            <a:r>
              <a:rPr sz="800" spc="80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U </a:t>
            </a:r>
            <a:r>
              <a:rPr sz="800" spc="50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CON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RA</a:t>
            </a:r>
            <a:r>
              <a:rPr sz="800" spc="111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O</a:t>
            </a:r>
            <a:r>
              <a:rPr sz="800" spc="144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EN </a:t>
            </a:r>
            <a:r>
              <a:rPr sz="800" spc="51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CON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TRA</a:t>
            </a:r>
            <a:r>
              <a:rPr sz="800" spc="136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L</a:t>
            </a:r>
            <a:r>
              <a:rPr sz="800" spc="101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L  AY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UNT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AMI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ENTO</a:t>
            </a:r>
            <a:r>
              <a:rPr sz="800" spc="154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   </a:t>
            </a:r>
            <a:r>
              <a:rPr sz="800" spc="113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AC</a:t>
            </a:r>
            <a:r>
              <a:rPr sz="800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NA </a:t>
            </a:r>
            <a:r>
              <a:rPr sz="800" spc="16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DI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H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OS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TRABAJOS</a:t>
            </a:r>
            <a:r>
              <a:rPr sz="800" spc="0" dirty="0" smtClean="0">
                <a:solidFill>
                  <a:srgbClr val="747375"/>
                </a:solidFill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6334" y="6029147"/>
            <a:ext cx="6122255" cy="10698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824">
              <a:lnSpc>
                <a:spcPct val="95825"/>
              </a:lnSpc>
              <a:spcBef>
                <a:spcPts val="5"/>
              </a:spcBef>
            </a:pPr>
            <a:r>
              <a:rPr sz="750" b="1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OC</a:t>
            </a:r>
            <a:r>
              <a:rPr sz="750" b="1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T</a:t>
            </a:r>
            <a:r>
              <a:rPr sz="750" b="1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AVA</a:t>
            </a:r>
            <a:r>
              <a:rPr sz="750" b="1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.</a:t>
            </a:r>
            <a:r>
              <a:rPr sz="750" b="1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-. </a:t>
            </a:r>
            <a:r>
              <a:rPr sz="750" b="1" spc="25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ANT</a:t>
            </a:r>
            <a:r>
              <a:rPr sz="800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.</a:t>
            </a:r>
            <a:r>
              <a:rPr sz="800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-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  <a:p>
            <a:pPr marL="457418" indent="30460" algn="just">
              <a:lnSpc>
                <a:spcPct val="96208"/>
              </a:lnSpc>
              <a:spcBef>
                <a:spcPts val="15"/>
              </a:spcBef>
            </a:pP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PARA</a:t>
            </a:r>
            <a:r>
              <a:rPr sz="800" spc="90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EL</a:t>
            </a:r>
            <a:r>
              <a:rPr sz="800" spc="83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NI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IO</a:t>
            </a:r>
            <a:r>
              <a:rPr sz="800" spc="80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16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LOS</a:t>
            </a:r>
            <a:r>
              <a:rPr sz="800" spc="83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TRABA</a:t>
            </a:r>
            <a:r>
              <a:rPr sz="800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OS OBJ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TO</a:t>
            </a:r>
            <a:r>
              <a:rPr sz="800" spc="20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L</a:t>
            </a:r>
            <a:r>
              <a:rPr sz="800" spc="92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PRES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NT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  </a:t>
            </a:r>
            <a:r>
              <a:rPr sz="800" spc="180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ONTRATO</a:t>
            </a:r>
            <a:r>
              <a:rPr sz="800" spc="29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LOS</a:t>
            </a:r>
            <a:r>
              <a:rPr sz="800" spc="123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PR</a:t>
            </a:r>
            <a:r>
              <a:rPr sz="800" spc="0" dirty="0" smtClean="0">
                <a:solidFill>
                  <a:srgbClr val="747375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NTANTES  </a:t>
            </a:r>
            <a:r>
              <a:rPr sz="800" spc="149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DE</a:t>
            </a:r>
            <a:r>
              <a:rPr sz="800" spc="87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"E</a:t>
            </a:r>
            <a:r>
              <a:rPr sz="750" b="1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L </a:t>
            </a:r>
            <a:r>
              <a:rPr sz="750" b="1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A</a:t>
            </a:r>
            <a:r>
              <a:rPr sz="750" b="1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Y</a:t>
            </a:r>
            <a:r>
              <a:rPr sz="750" b="1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UN</a:t>
            </a:r>
            <a:r>
              <a:rPr sz="750" b="1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T</a:t>
            </a:r>
            <a:r>
              <a:rPr sz="750" b="1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AM</a:t>
            </a:r>
            <a:r>
              <a:rPr sz="750" b="1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</a:t>
            </a:r>
            <a:r>
              <a:rPr sz="750" b="1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ENT</a:t>
            </a:r>
            <a:r>
              <a:rPr sz="750" b="1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O</a:t>
            </a:r>
            <a:r>
              <a:rPr sz="750" b="1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" </a:t>
            </a:r>
            <a:r>
              <a:rPr sz="750" b="1" spc="46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OT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OR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GAN</a:t>
            </a:r>
            <a:r>
              <a:rPr sz="800" spc="154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UN  </a:t>
            </a:r>
            <a:r>
              <a:rPr sz="800" spc="27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PO  POR </a:t>
            </a:r>
            <a:r>
              <a:rPr sz="800" spc="56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L</a:t>
            </a:r>
            <a:r>
              <a:rPr sz="800" spc="139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30</a:t>
            </a:r>
            <a:r>
              <a:rPr sz="750" b="1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%   </a:t>
            </a:r>
            <a:r>
              <a:rPr sz="750" b="1" spc="33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(TR</a:t>
            </a:r>
            <a:r>
              <a:rPr sz="750" b="1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EIN</a:t>
            </a:r>
            <a:r>
              <a:rPr sz="750" b="1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T</a:t>
            </a:r>
            <a:r>
              <a:rPr sz="750" b="1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A  </a:t>
            </a:r>
            <a:r>
              <a:rPr sz="750" b="1" spc="35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POR   </a:t>
            </a:r>
            <a:r>
              <a:rPr sz="750" b="1" spc="4" dirty="0" smtClean="0">
                <a:solidFill>
                  <a:srgbClr val="333036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C</a:t>
            </a:r>
            <a:r>
              <a:rPr sz="750" b="1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</a:t>
            </a:r>
            <a:r>
              <a:rPr sz="750" b="1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EN</a:t>
            </a:r>
            <a:r>
              <a:rPr sz="750" b="1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TO</a:t>
            </a:r>
            <a:r>
              <a:rPr sz="750" b="1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)  </a:t>
            </a:r>
            <a:r>
              <a:rPr sz="750" b="1" spc="22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L </a:t>
            </a:r>
            <a:r>
              <a:rPr sz="800" spc="3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ONTO</a:t>
            </a:r>
            <a:r>
              <a:rPr sz="800" spc="106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DEL</a:t>
            </a:r>
            <a:r>
              <a:rPr sz="800" spc="129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PR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NT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CONTRATO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,</a:t>
            </a:r>
            <a:r>
              <a:rPr sz="800" spc="-17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QUE</a:t>
            </a:r>
            <a:r>
              <a:rPr sz="800" spc="70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MP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RTA </a:t>
            </a:r>
            <a:r>
              <a:rPr sz="800" spc="-64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LA</a:t>
            </a:r>
            <a:r>
              <a:rPr sz="800" spc="116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ANTIDAD </a:t>
            </a:r>
            <a:r>
              <a:rPr sz="800" spc="66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747375"/>
                </a:solidFill>
                <a:latin typeface="Times New Roman"/>
                <a:cs typeface="Times New Roman"/>
              </a:rPr>
              <a:t>:</a:t>
            </a:r>
            <a:r>
              <a:rPr sz="800" spc="158" dirty="0" smtClean="0">
                <a:solidFill>
                  <a:srgbClr val="747375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$</a:t>
            </a:r>
            <a:r>
              <a:rPr sz="750" b="1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3</a:t>
            </a:r>
            <a:r>
              <a:rPr sz="750" b="1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5,6</a:t>
            </a:r>
            <a:r>
              <a:rPr sz="750" b="1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0</a:t>
            </a:r>
            <a:r>
              <a:rPr sz="750" b="1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7</a:t>
            </a:r>
            <a:r>
              <a:rPr sz="750" b="1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.4</a:t>
            </a:r>
            <a:r>
              <a:rPr sz="750" b="1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9 </a:t>
            </a:r>
            <a:r>
              <a:rPr sz="750" b="1" spc="43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(T</a:t>
            </a:r>
            <a:r>
              <a:rPr sz="750" b="1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R</a:t>
            </a:r>
            <a:r>
              <a:rPr sz="750" b="1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EINTA </a:t>
            </a:r>
            <a:r>
              <a:rPr sz="750" b="1" spc="91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Y</a:t>
            </a:r>
            <a:r>
              <a:rPr sz="750" b="1" spc="64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C</a:t>
            </a:r>
            <a:r>
              <a:rPr sz="750" b="1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</a:t>
            </a:r>
            <a:r>
              <a:rPr sz="750" b="1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NC</a:t>
            </a:r>
            <a:r>
              <a:rPr sz="750" b="1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O </a:t>
            </a:r>
            <a:r>
              <a:rPr sz="750" b="1" spc="38" dirty="0" smtClean="0">
                <a:solidFill>
                  <a:srgbClr val="333036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M</a:t>
            </a:r>
            <a:r>
              <a:rPr sz="750" b="1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IL</a:t>
            </a:r>
            <a:r>
              <a:rPr sz="750" b="1" spc="111" dirty="0" smtClean="0">
                <a:solidFill>
                  <a:srgbClr val="333036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SE</a:t>
            </a:r>
            <a:r>
              <a:rPr sz="750" b="1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</a:t>
            </a:r>
            <a:r>
              <a:rPr sz="750" b="1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SCIENT</a:t>
            </a:r>
            <a:r>
              <a:rPr sz="750" b="1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O</a:t>
            </a:r>
            <a:r>
              <a:rPr sz="750" b="1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S</a:t>
            </a:r>
            <a:r>
              <a:rPr sz="750" b="1" spc="73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S</a:t>
            </a:r>
            <a:r>
              <a:rPr sz="750" b="1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IE</a:t>
            </a:r>
            <a:r>
              <a:rPr sz="750" b="1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TE </a:t>
            </a:r>
            <a:r>
              <a:rPr sz="750" b="1" spc="29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P</a:t>
            </a:r>
            <a:r>
              <a:rPr sz="750" b="1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ES</a:t>
            </a:r>
            <a:r>
              <a:rPr sz="750" b="1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O</a:t>
            </a:r>
            <a:r>
              <a:rPr sz="750" b="1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S</a:t>
            </a:r>
            <a:r>
              <a:rPr sz="750" b="1" spc="140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4</a:t>
            </a:r>
            <a:r>
              <a:rPr sz="750" b="1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9</a:t>
            </a:r>
            <a:r>
              <a:rPr sz="750" b="1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/</a:t>
            </a:r>
            <a:r>
              <a:rPr sz="750" b="1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100</a:t>
            </a:r>
            <a:endParaRPr sz="750">
              <a:latin typeface="Times New Roman"/>
              <a:cs typeface="Times New Roman"/>
            </a:endParaRPr>
          </a:p>
          <a:p>
            <a:pPr marL="460464" marR="11232" algn="just">
              <a:lnSpc>
                <a:spcPts val="910"/>
              </a:lnSpc>
              <a:spcBef>
                <a:spcPts val="45"/>
              </a:spcBef>
            </a:pPr>
            <a:r>
              <a:rPr sz="750" b="1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M.N.), </a:t>
            </a:r>
            <a:r>
              <a:rPr sz="750" b="1" spc="69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IN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Y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ND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O</a:t>
            </a:r>
            <a:r>
              <a:rPr sz="800" spc="122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L </a:t>
            </a:r>
            <a:r>
              <a:rPr sz="800" spc="74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!.Y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.A. </a:t>
            </a:r>
            <a:r>
              <a:rPr sz="800" spc="29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OBLIGÁNDOS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102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L</a:t>
            </a:r>
            <a:r>
              <a:rPr sz="800" spc="174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CO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NTRAT</a:t>
            </a:r>
            <a:r>
              <a:rPr sz="800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ST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A </a:t>
            </a:r>
            <a:r>
              <a:rPr sz="800" spc="-14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A</a:t>
            </a:r>
            <a:r>
              <a:rPr sz="800" spc="134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UT</a:t>
            </a:r>
            <a:r>
              <a:rPr sz="800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LI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Z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ARLO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S </a:t>
            </a:r>
            <a:r>
              <a:rPr sz="800" spc="29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N </a:t>
            </a:r>
            <a:r>
              <a:rPr sz="800" spc="98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OS </a:t>
            </a:r>
            <a:r>
              <a:rPr sz="800" spc="71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SI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G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NT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S </a:t>
            </a:r>
            <a:r>
              <a:rPr sz="800" spc="9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ON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CE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PTOS</a:t>
            </a:r>
            <a:r>
              <a:rPr sz="800" spc="0" dirty="0" smtClean="0">
                <a:solidFill>
                  <a:srgbClr val="747375"/>
                </a:solidFill>
                <a:latin typeface="Times New Roman"/>
                <a:cs typeface="Times New Roman"/>
              </a:rPr>
              <a:t>:</a:t>
            </a:r>
            <a:endParaRPr sz="800">
              <a:latin typeface="Times New Roman"/>
              <a:cs typeface="Times New Roman"/>
            </a:endParaRPr>
          </a:p>
          <a:p>
            <a:pPr marL="460464" marR="0" algn="just">
              <a:lnSpc>
                <a:spcPct val="96591"/>
              </a:lnSpc>
            </a:pPr>
            <a:r>
              <a:rPr sz="800" dirty="0" smtClean="0">
                <a:solidFill>
                  <a:srgbClr val="5D5B61"/>
                </a:solidFill>
                <a:latin typeface="Times New Roman"/>
                <a:cs typeface="Times New Roman"/>
              </a:rPr>
              <a:t>C</a:t>
            </a:r>
            <a:r>
              <a:rPr sz="800" dirty="0" smtClean="0">
                <a:solidFill>
                  <a:srgbClr val="4C494F"/>
                </a:solidFill>
                <a:latin typeface="Times New Roman"/>
                <a:cs typeface="Times New Roman"/>
              </a:rPr>
              <a:t>ONSTR</a:t>
            </a:r>
            <a:r>
              <a:rPr sz="800" dirty="0" smtClean="0">
                <a:solidFill>
                  <a:srgbClr val="5D5B61"/>
                </a:solidFill>
                <a:latin typeface="Times New Roman"/>
                <a:cs typeface="Times New Roman"/>
              </a:rPr>
              <a:t>UCC</a:t>
            </a:r>
            <a:r>
              <a:rPr sz="80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</a:t>
            </a:r>
            <a:r>
              <a:rPr sz="800" dirty="0" smtClean="0">
                <a:solidFill>
                  <a:srgbClr val="5D5B61"/>
                </a:solidFill>
                <a:latin typeface="Times New Roman"/>
                <a:cs typeface="Times New Roman"/>
              </a:rPr>
              <a:t>ÓN, </a:t>
            </a:r>
            <a:r>
              <a:rPr sz="800" spc="-89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N</a:t>
            </a:r>
            <a:r>
              <a:rPr sz="800" spc="135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L</a:t>
            </a:r>
            <a:r>
              <a:rPr sz="800" spc="103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O </a:t>
            </a:r>
            <a:r>
              <a:rPr sz="800" spc="46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29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LOS</a:t>
            </a:r>
            <a:r>
              <a:rPr sz="800" spc="82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B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87868A"/>
                </a:solidFill>
                <a:latin typeface="Times New Roman"/>
                <a:cs typeface="Times New Roman"/>
              </a:rPr>
              <a:t>,</a:t>
            </a:r>
            <a:r>
              <a:rPr sz="800" spc="37" dirty="0" smtClean="0">
                <a:solidFill>
                  <a:srgbClr val="87868A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-19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OFI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CIN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AS  </a:t>
            </a:r>
            <a:r>
              <a:rPr sz="800" spc="14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Y</a:t>
            </a:r>
            <a:r>
              <a:rPr sz="800" spc="61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LM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ACENE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,</a:t>
            </a:r>
            <a:r>
              <a:rPr sz="800" spc="44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B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GA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S  </a:t>
            </a:r>
            <a:r>
              <a:rPr sz="800" spc="3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113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INS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TALA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IO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NE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S</a:t>
            </a:r>
            <a:r>
              <a:rPr sz="800" spc="-28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Y</a:t>
            </a:r>
            <a:r>
              <a:rPr sz="800" spc="120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EN</a:t>
            </a:r>
            <a:r>
              <a:rPr sz="800" spc="153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U CA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SO</a:t>
            </a:r>
            <a:r>
              <a:rPr sz="800" spc="0" dirty="0" smtClean="0">
                <a:solidFill>
                  <a:srgbClr val="87868A"/>
                </a:solidFill>
                <a:latin typeface="Times New Roman"/>
                <a:cs typeface="Times New Roman"/>
              </a:rPr>
              <a:t>,</a:t>
            </a:r>
            <a:r>
              <a:rPr sz="800" spc="-1" dirty="0" smtClean="0">
                <a:solidFill>
                  <a:srgbClr val="87868A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PAR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A</a:t>
            </a:r>
            <a:r>
              <a:rPr sz="800" spc="97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GA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STO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S</a:t>
            </a:r>
            <a:r>
              <a:rPr sz="800" spc="57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57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TRASLADO</a:t>
            </a:r>
            <a:r>
              <a:rPr sz="800" spc="58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5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MA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QU</a:t>
            </a:r>
            <a:r>
              <a:rPr sz="800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A</a:t>
            </a:r>
            <a:r>
              <a:rPr sz="800" spc="111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Y</a:t>
            </a:r>
            <a:r>
              <a:rPr sz="800" spc="34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EQ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UIP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O </a:t>
            </a:r>
            <a:r>
              <a:rPr sz="800" spc="64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DE</a:t>
            </a:r>
            <a:r>
              <a:rPr sz="800" spc="58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CO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NSTRU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CC</a:t>
            </a:r>
            <a:r>
              <a:rPr sz="800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ÓN</a:t>
            </a:r>
            <a:r>
              <a:rPr sz="800" spc="54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31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O</a:t>
            </a:r>
            <a:r>
              <a:rPr sz="800" spc="89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5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LOS</a:t>
            </a:r>
            <a:r>
              <a:rPr sz="800" spc="115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TRABAJOS</a:t>
            </a:r>
            <a:r>
              <a:rPr sz="800" spc="0" dirty="0" smtClean="0">
                <a:solidFill>
                  <a:srgbClr val="747375"/>
                </a:solidFill>
                <a:latin typeface="Times New Roman"/>
                <a:cs typeface="Times New Roman"/>
              </a:rPr>
              <a:t>;</a:t>
            </a:r>
            <a:r>
              <a:rPr sz="800" spc="2" dirty="0" smtClean="0">
                <a:solidFill>
                  <a:srgbClr val="747375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SI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CO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MO</a:t>
            </a:r>
            <a:r>
              <a:rPr sz="800" spc="73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RA </a:t>
            </a:r>
            <a:r>
              <a:rPr sz="800" spc="6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A</a:t>
            </a:r>
            <a:r>
              <a:rPr sz="800" spc="109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CO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MPRA</a:t>
            </a:r>
            <a:r>
              <a:rPr sz="800" spc="97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Y </a:t>
            </a:r>
            <a:r>
              <a:rPr sz="800" spc="53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PROD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UCC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ÓN </a:t>
            </a:r>
            <a:r>
              <a:rPr sz="800" spc="-39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50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ATE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ALES</a:t>
            </a:r>
            <a:r>
              <a:rPr sz="800" spc="42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50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NST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UCC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ÓN</a:t>
            </a:r>
            <a:r>
              <a:rPr sz="800" spc="0" dirty="0" smtClean="0">
                <a:solidFill>
                  <a:srgbClr val="747375"/>
                </a:solidFill>
                <a:latin typeface="Times New Roman"/>
                <a:cs typeface="Times New Roman"/>
              </a:rPr>
              <a:t>,</a:t>
            </a:r>
            <a:r>
              <a:rPr sz="800" spc="99" dirty="0" smtClean="0">
                <a:solidFill>
                  <a:srgbClr val="747375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A</a:t>
            </a:r>
            <a:r>
              <a:rPr sz="800" spc="124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QU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8BA357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ÓN  </a:t>
            </a:r>
            <a:r>
              <a:rPr sz="800" spc="25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50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EQU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IP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OS</a:t>
            </a:r>
            <a:r>
              <a:rPr sz="800" spc="149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QU</a:t>
            </a:r>
            <a:r>
              <a:rPr sz="800" spc="0" dirty="0" smtClean="0">
                <a:solidFill>
                  <a:srgbClr val="747375"/>
                </a:solidFill>
                <a:latin typeface="Times New Roman"/>
                <a:cs typeface="Times New Roman"/>
              </a:rPr>
              <a:t>E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114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INSTAL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EN </a:t>
            </a:r>
            <a:r>
              <a:rPr sz="800" spc="33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RM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ANE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TE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EN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89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N</a:t>
            </a:r>
            <a:r>
              <a:rPr sz="800" spc="162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LA</a:t>
            </a:r>
            <a:r>
              <a:rPr sz="800" spc="66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OBR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A</a:t>
            </a:r>
            <a:r>
              <a:rPr sz="800" spc="41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Y</a:t>
            </a:r>
            <a:r>
              <a:rPr sz="800" spc="123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MAS</a:t>
            </a:r>
            <a:r>
              <a:rPr sz="800" spc="9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SUMOS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67145" y="7202271"/>
            <a:ext cx="5689721" cy="1417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746" indent="-3046" algn="just">
              <a:lnSpc>
                <a:spcPct val="96112"/>
              </a:lnSpc>
              <a:spcBef>
                <a:spcPts val="5"/>
              </a:spcBef>
            </a:pPr>
            <a:r>
              <a:rPr sz="750" b="1" dirty="0" smtClean="0">
                <a:solidFill>
                  <a:srgbClr val="4C494F"/>
                </a:solidFill>
                <a:latin typeface="Times New Roman"/>
                <a:cs typeface="Times New Roman"/>
              </a:rPr>
              <a:t>"EL</a:t>
            </a:r>
            <a:r>
              <a:rPr sz="750" b="1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750" b="1" spc="31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C</a:t>
            </a:r>
            <a:r>
              <a:rPr sz="750" b="1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O</a:t>
            </a:r>
            <a:r>
              <a:rPr sz="750" b="1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NTRAT</a:t>
            </a:r>
            <a:r>
              <a:rPr sz="750" b="1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</a:t>
            </a:r>
            <a:r>
              <a:rPr sz="750" b="1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STA</a:t>
            </a:r>
            <a:r>
              <a:rPr sz="750" b="1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" </a:t>
            </a:r>
            <a:r>
              <a:rPr sz="750" b="1" spc="107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RE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V</a:t>
            </a:r>
            <a:r>
              <a:rPr sz="800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AM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EN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 </a:t>
            </a:r>
            <a:r>
              <a:rPr sz="800" spc="26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A 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LA </a:t>
            </a:r>
            <a:r>
              <a:rPr sz="800" spc="28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EN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REG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A  </a:t>
            </a:r>
            <a:r>
              <a:rPr sz="800" spc="12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L </a:t>
            </a:r>
            <a:r>
              <a:rPr sz="800" spc="50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ANT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IP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747375"/>
                </a:solidFill>
                <a:latin typeface="Times New Roman"/>
                <a:cs typeface="Times New Roman"/>
              </a:rPr>
              <a:t>,  </a:t>
            </a:r>
            <a:r>
              <a:rPr sz="800" spc="42" dirty="0" smtClean="0">
                <a:solidFill>
                  <a:srgbClr val="747375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ENT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O</a:t>
            </a:r>
            <a:r>
              <a:rPr sz="800" spc="190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747375"/>
                </a:solidFill>
                <a:latin typeface="Times New Roman"/>
                <a:cs typeface="Times New Roman"/>
              </a:rPr>
              <a:t>E </a:t>
            </a:r>
            <a:r>
              <a:rPr sz="800" spc="100" dirty="0" smtClean="0">
                <a:solidFill>
                  <a:srgbClr val="747375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OS </a:t>
            </a:r>
            <a:r>
              <a:rPr sz="800" spc="96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QU</a:t>
            </a:r>
            <a:r>
              <a:rPr sz="800" spc="0" dirty="0" smtClean="0">
                <a:solidFill>
                  <a:srgbClr val="747375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NCE </a:t>
            </a:r>
            <a:r>
              <a:rPr sz="800" spc="26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DI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S</a:t>
            </a:r>
            <a:r>
              <a:rPr sz="800" spc="127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TURALES S</a:t>
            </a:r>
            <a:r>
              <a:rPr sz="800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G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ENT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747375"/>
                </a:solidFill>
                <a:latin typeface="Times New Roman"/>
                <a:cs typeface="Times New Roman"/>
              </a:rPr>
              <a:t>,</a:t>
            </a:r>
            <a:r>
              <a:rPr sz="800" spc="125" dirty="0" smtClean="0">
                <a:solidFill>
                  <a:srgbClr val="747375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CO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NTAD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S</a:t>
            </a:r>
            <a:r>
              <a:rPr sz="800" spc="91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A</a:t>
            </a:r>
            <a:r>
              <a:rPr sz="800" spc="74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PARTIR</a:t>
            </a:r>
            <a:r>
              <a:rPr sz="800" spc="176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90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A  F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747375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HA </a:t>
            </a:r>
            <a:r>
              <a:rPr sz="800" spc="166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EN</a:t>
            </a:r>
            <a:r>
              <a:rPr sz="800" spc="152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QU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83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"E</a:t>
            </a:r>
            <a:r>
              <a:rPr sz="750" b="1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L</a:t>
            </a:r>
            <a:r>
              <a:rPr sz="750" b="1" spc="112" dirty="0" smtClean="0">
                <a:solidFill>
                  <a:srgbClr val="333036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C</a:t>
            </a:r>
            <a:r>
              <a:rPr sz="750" b="1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O</a:t>
            </a:r>
            <a:r>
              <a:rPr sz="750" b="1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NT</a:t>
            </a:r>
            <a:r>
              <a:rPr sz="750" b="1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RATI</a:t>
            </a:r>
            <a:r>
              <a:rPr sz="750" b="1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STA" </a:t>
            </a:r>
            <a:r>
              <a:rPr sz="750" b="1" spc="15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H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BI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150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747375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TO</a:t>
            </a:r>
            <a:r>
              <a:rPr sz="800" spc="125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L</a:t>
            </a:r>
            <a:r>
              <a:rPr sz="800" spc="113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ONTRATO</a:t>
            </a:r>
            <a:r>
              <a:rPr sz="800" spc="0" dirty="0" smtClean="0">
                <a:solidFill>
                  <a:srgbClr val="747375"/>
                </a:solidFill>
                <a:latin typeface="Times New Roman"/>
                <a:cs typeface="Times New Roman"/>
              </a:rPr>
              <a:t>,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BERA</a:t>
            </a:r>
            <a:r>
              <a:rPr sz="800" spc="179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PR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EN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TAR </a:t>
            </a:r>
            <a:r>
              <a:rPr sz="800" spc="118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A </a:t>
            </a:r>
            <a:r>
              <a:rPr sz="800" spc="116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GA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AN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TIA </a:t>
            </a:r>
            <a:r>
              <a:rPr sz="800" spc="118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L </a:t>
            </a:r>
            <a:r>
              <a:rPr sz="800" spc="91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AN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TI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747375"/>
                </a:solidFill>
                <a:latin typeface="Times New Roman"/>
                <a:cs typeface="Times New Roman"/>
              </a:rPr>
              <a:t>, </a:t>
            </a:r>
            <a:r>
              <a:rPr sz="800" spc="43" dirty="0" smtClean="0">
                <a:solidFill>
                  <a:srgbClr val="747375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N </a:t>
            </a:r>
            <a:r>
              <a:rPr sz="800" spc="30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L </a:t>
            </a:r>
            <a:r>
              <a:rPr sz="800" spc="87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OBJ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O </a:t>
            </a:r>
            <a:r>
              <a:rPr sz="800" spc="34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158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QU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  </a:t>
            </a:r>
            <a:r>
              <a:rPr sz="750" b="1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"E</a:t>
            </a:r>
            <a:r>
              <a:rPr sz="750" b="1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L </a:t>
            </a:r>
            <a:r>
              <a:rPr sz="750" b="1" spc="43" dirty="0" smtClean="0">
                <a:solidFill>
                  <a:srgbClr val="333036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AYUNTAMIENT</a:t>
            </a:r>
            <a:r>
              <a:rPr sz="750" b="1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O</a:t>
            </a:r>
            <a:r>
              <a:rPr sz="750" b="1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" </a:t>
            </a:r>
            <a:r>
              <a:rPr sz="750" b="1" spc="111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PONGA </a:t>
            </a:r>
            <a:r>
              <a:rPr sz="800" spc="65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A D</a:t>
            </a:r>
            <a:r>
              <a:rPr sz="800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SPOS</a:t>
            </a:r>
            <a:r>
              <a:rPr sz="800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Ó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N </a:t>
            </a:r>
            <a:r>
              <a:rPr sz="800" spc="18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L</a:t>
            </a:r>
            <a:r>
              <a:rPr sz="800" spc="14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"CON</a:t>
            </a:r>
            <a:r>
              <a:rPr sz="750" b="1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TR</a:t>
            </a:r>
            <a:r>
              <a:rPr sz="750" b="1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A</a:t>
            </a:r>
            <a:r>
              <a:rPr sz="750" b="1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TI</a:t>
            </a:r>
            <a:r>
              <a:rPr sz="750" b="1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STA"</a:t>
            </a:r>
            <a:r>
              <a:rPr sz="750" b="1" spc="117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NTRO</a:t>
            </a:r>
            <a:r>
              <a:rPr sz="800" spc="15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45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UN </a:t>
            </a:r>
            <a:r>
              <a:rPr sz="800" spc="8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PLA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Z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O</a:t>
            </a:r>
            <a:r>
              <a:rPr sz="800" spc="84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NO</a:t>
            </a:r>
            <a:r>
              <a:rPr sz="800" spc="95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MAYOR</a:t>
            </a:r>
            <a:r>
              <a:rPr sz="800" spc="12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QUIN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CE</a:t>
            </a:r>
            <a:r>
              <a:rPr sz="800" spc="95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AS</a:t>
            </a:r>
            <a:r>
              <a:rPr sz="800" spc="129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TURAL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S</a:t>
            </a:r>
            <a:r>
              <a:rPr sz="800" spc="34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CONTADOS</a:t>
            </a:r>
            <a:r>
              <a:rPr sz="800" spc="48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A PART</a:t>
            </a:r>
            <a:r>
              <a:rPr sz="800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R </a:t>
            </a:r>
            <a:r>
              <a:rPr sz="800" spc="28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168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LA </a:t>
            </a:r>
            <a:r>
              <a:rPr sz="800" spc="76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F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EC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HA </a:t>
            </a:r>
            <a:r>
              <a:rPr sz="800" spc="8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N </a:t>
            </a:r>
            <a:r>
              <a:rPr sz="800" spc="78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Q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162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H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B</a:t>
            </a:r>
            <a:r>
              <a:rPr sz="800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RE </a:t>
            </a:r>
            <a:r>
              <a:rPr sz="800" spc="28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NTR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GADO  </a:t>
            </a:r>
            <a:r>
              <a:rPr sz="800" spc="59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N </a:t>
            </a:r>
            <a:r>
              <a:rPr sz="800" spc="44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FORMA</a:t>
            </a:r>
            <a:r>
              <a:rPr sz="800" spc="183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SAT</a:t>
            </a:r>
            <a:r>
              <a:rPr sz="800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SFA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TOR</a:t>
            </a:r>
            <a:r>
              <a:rPr sz="800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A </a:t>
            </a:r>
            <a:r>
              <a:rPr sz="800" spc="53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LA </a:t>
            </a:r>
            <a:r>
              <a:rPr sz="800" spc="33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O  L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AS </a:t>
            </a:r>
            <a:r>
              <a:rPr sz="800" spc="13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GARANT</a:t>
            </a:r>
            <a:r>
              <a:rPr sz="800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AS</a:t>
            </a:r>
            <a:r>
              <a:rPr sz="800" spc="144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DE </a:t>
            </a:r>
            <a:r>
              <a:rPr sz="800" spc="107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LOS TRABAJ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87868A"/>
                </a:solidFill>
                <a:latin typeface="Times New Roman"/>
                <a:cs typeface="Times New Roman"/>
              </a:rPr>
              <a:t>,</a:t>
            </a:r>
            <a:r>
              <a:rPr sz="800" spc="13" dirty="0" smtClean="0">
                <a:solidFill>
                  <a:srgbClr val="87868A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L</a:t>
            </a:r>
            <a:r>
              <a:rPr sz="800" spc="134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MPORT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 </a:t>
            </a:r>
            <a:r>
              <a:rPr sz="800" spc="-64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L</a:t>
            </a:r>
            <a:r>
              <a:rPr sz="800" spc="83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ANT</a:t>
            </a:r>
            <a:r>
              <a:rPr sz="800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PO</a:t>
            </a:r>
            <a:r>
              <a:rPr sz="800" spc="0" dirty="0" smtClean="0">
                <a:solidFill>
                  <a:srgbClr val="87868A"/>
                </a:solidFill>
                <a:latin typeface="Times New Roman"/>
                <a:cs typeface="Times New Roman"/>
              </a:rPr>
              <a:t>, </a:t>
            </a:r>
            <a:r>
              <a:rPr sz="800" spc="-89" dirty="0" smtClean="0">
                <a:solidFill>
                  <a:srgbClr val="87868A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N</a:t>
            </a:r>
            <a:r>
              <a:rPr sz="800" spc="161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OS</a:t>
            </a:r>
            <a:r>
              <a:rPr sz="800" spc="124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RM</a:t>
            </a:r>
            <a:r>
              <a:rPr sz="800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NOS</a:t>
            </a:r>
            <a:r>
              <a:rPr sz="800" spc="30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153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LA</a:t>
            </a:r>
            <a:r>
              <a:rPr sz="800" spc="103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PR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ESE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NT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7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LAU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ULA</a:t>
            </a:r>
            <a:r>
              <a:rPr sz="800" spc="0" dirty="0" smtClean="0">
                <a:solidFill>
                  <a:srgbClr val="747375"/>
                </a:solidFill>
                <a:latin typeface="Times New Roman"/>
                <a:cs typeface="Times New Roman"/>
              </a:rPr>
              <a:t>,</a:t>
            </a:r>
            <a:r>
              <a:rPr sz="800" spc="64" dirty="0" smtClean="0">
                <a:solidFill>
                  <a:srgbClr val="747375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-19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747375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ONFORMIDAD</a:t>
            </a:r>
            <a:r>
              <a:rPr sz="800" spc="7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ON</a:t>
            </a:r>
            <a:r>
              <a:rPr sz="800" spc="45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LO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STABL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EC</a:t>
            </a:r>
            <a:r>
              <a:rPr sz="800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DO </a:t>
            </a:r>
            <a:r>
              <a:rPr sz="800" spc="-14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N </a:t>
            </a:r>
            <a:r>
              <a:rPr sz="800" spc="78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L </a:t>
            </a:r>
            <a:r>
              <a:rPr sz="800" spc="18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ART</a:t>
            </a:r>
            <a:r>
              <a:rPr sz="800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ULO </a:t>
            </a:r>
            <a:r>
              <a:rPr sz="800" spc="-14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87</a:t>
            </a:r>
            <a:r>
              <a:rPr sz="800" spc="177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FRACC. </a:t>
            </a:r>
            <a:r>
              <a:rPr sz="800" spc="164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1      </a:t>
            </a:r>
            <a:r>
              <a:rPr sz="800" spc="23" dirty="0" smtClean="0">
                <a:solidFill>
                  <a:srgbClr val="33303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  </a:t>
            </a:r>
            <a:r>
              <a:rPr sz="800" spc="136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LA </a:t>
            </a:r>
            <a:r>
              <a:rPr sz="800" spc="29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Y </a:t>
            </a:r>
            <a:r>
              <a:rPr sz="800" spc="64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DE </a:t>
            </a:r>
            <a:r>
              <a:rPr sz="800" spc="8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OBRAS</a:t>
            </a:r>
            <a:r>
              <a:rPr sz="800" spc="128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PUBLI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AS </a:t>
            </a:r>
            <a:r>
              <a:rPr sz="800" spc="36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Y</a:t>
            </a:r>
            <a:r>
              <a:rPr sz="800" spc="109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RV</a:t>
            </a:r>
            <a:r>
              <a:rPr sz="800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OS </a:t>
            </a:r>
            <a:r>
              <a:rPr sz="800" spc="9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RELAC</a:t>
            </a:r>
            <a:r>
              <a:rPr sz="800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ONADOS</a:t>
            </a:r>
            <a:r>
              <a:rPr sz="800" spc="21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ON LAS </a:t>
            </a:r>
            <a:r>
              <a:rPr sz="800" spc="26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MI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S</a:t>
            </a:r>
            <a:r>
              <a:rPr sz="800" spc="81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PAR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A </a:t>
            </a:r>
            <a:r>
              <a:rPr sz="800" spc="98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L</a:t>
            </a:r>
            <a:r>
              <a:rPr sz="800" spc="169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ES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TADO </a:t>
            </a:r>
            <a:r>
              <a:rPr sz="800" spc="177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110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ZAC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AT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EC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747375"/>
                </a:solidFill>
                <a:latin typeface="Times New Roman"/>
                <a:cs typeface="Times New Roman"/>
              </a:rPr>
              <a:t>;</a:t>
            </a:r>
            <a:r>
              <a:rPr sz="800" spc="147" dirty="0" smtClean="0">
                <a:solidFill>
                  <a:srgbClr val="747375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L  ATRASO</a:t>
            </a:r>
            <a:r>
              <a:rPr sz="800" spc="88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N </a:t>
            </a:r>
            <a:r>
              <a:rPr sz="800" spc="54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LA</a:t>
            </a:r>
            <a:r>
              <a:rPr sz="800" spc="92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NTR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GA</a:t>
            </a:r>
            <a:r>
              <a:rPr sz="800" spc="180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L</a:t>
            </a:r>
            <a:r>
              <a:rPr sz="800" spc="84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ANT</a:t>
            </a:r>
            <a:r>
              <a:rPr sz="800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CI</a:t>
            </a:r>
            <a:r>
              <a:rPr sz="800" spc="0" dirty="0" smtClean="0">
                <a:solidFill>
                  <a:srgbClr val="747375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O</a:t>
            </a:r>
            <a:r>
              <a:rPr sz="800" spc="155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RA</a:t>
            </a:r>
            <a:r>
              <a:rPr sz="800" spc="121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MOT</a:t>
            </a:r>
            <a:r>
              <a:rPr sz="800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VO  PARA DI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FE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RIR </a:t>
            </a:r>
            <a:r>
              <a:rPr sz="800" spc="98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SIN </a:t>
            </a:r>
            <a:r>
              <a:rPr sz="800" spc="65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MODIFI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AR</a:t>
            </a:r>
            <a:r>
              <a:rPr sz="800" spc="0" dirty="0" smtClean="0">
                <a:solidFill>
                  <a:srgbClr val="747375"/>
                </a:solidFill>
                <a:latin typeface="Times New Roman"/>
                <a:cs typeface="Times New Roman"/>
              </a:rPr>
              <a:t>,</a:t>
            </a:r>
            <a:r>
              <a:rPr sz="800" spc="109" dirty="0" smtClean="0">
                <a:solidFill>
                  <a:srgbClr val="747375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N </a:t>
            </a:r>
            <a:r>
              <a:rPr sz="800" spc="119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IG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AL  PL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AZO</a:t>
            </a:r>
            <a:r>
              <a:rPr sz="800" spc="0" dirty="0" smtClean="0">
                <a:solidFill>
                  <a:srgbClr val="87868A"/>
                </a:solidFill>
                <a:latin typeface="Times New Roman"/>
                <a:cs typeface="Times New Roman"/>
              </a:rPr>
              <a:t>, </a:t>
            </a:r>
            <a:r>
              <a:rPr sz="800" spc="104" dirty="0" smtClean="0">
                <a:solidFill>
                  <a:srgbClr val="87868A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L </a:t>
            </a:r>
            <a:r>
              <a:rPr sz="800" spc="14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PROGRAMA </a:t>
            </a:r>
            <a:r>
              <a:rPr sz="800" spc="20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 </a:t>
            </a:r>
            <a:r>
              <a:rPr sz="800" spc="14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EC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Ó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N  </a:t>
            </a:r>
            <a:r>
              <a:rPr sz="800" spc="62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AC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O </a:t>
            </a:r>
            <a:r>
              <a:rPr sz="800" spc="20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Y </a:t>
            </a:r>
            <a:r>
              <a:rPr sz="800" spc="112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F</a:t>
            </a:r>
            <a:r>
              <a:rPr sz="800" spc="0" dirty="0" smtClean="0">
                <a:solidFill>
                  <a:srgbClr val="747375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RMALI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Z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AR  M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DI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ANTE C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V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NI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O </a:t>
            </a:r>
            <a:r>
              <a:rPr sz="800" spc="83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A  </a:t>
            </a:r>
            <a:r>
              <a:rPr sz="800" spc="46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UE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V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A </a:t>
            </a:r>
            <a:r>
              <a:rPr sz="800" spc="146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FEC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H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A  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  </a:t>
            </a:r>
            <a:r>
              <a:rPr sz="800" spc="75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AC</a:t>
            </a:r>
            <a:r>
              <a:rPr sz="800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ÓN  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 </a:t>
            </a:r>
            <a:r>
              <a:rPr sz="800" spc="115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LO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S  </a:t>
            </a:r>
            <a:r>
              <a:rPr sz="800" spc="36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TR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BAJO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747375"/>
                </a:solidFill>
                <a:latin typeface="Times New Roman"/>
                <a:cs typeface="Times New Roman"/>
              </a:rPr>
              <a:t>; </a:t>
            </a:r>
            <a:r>
              <a:rPr sz="800" spc="115" dirty="0" smtClean="0">
                <a:solidFill>
                  <a:srgbClr val="747375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SI  </a:t>
            </a:r>
            <a:r>
              <a:rPr sz="800" spc="107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"EL </a:t>
            </a:r>
            <a:r>
              <a:rPr sz="750" b="1" spc="177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C</a:t>
            </a:r>
            <a:r>
              <a:rPr sz="750" b="1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O</a:t>
            </a:r>
            <a:r>
              <a:rPr sz="750" b="1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NT</a:t>
            </a:r>
            <a:r>
              <a:rPr sz="750" b="1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R</a:t>
            </a:r>
            <a:r>
              <a:rPr sz="750" b="1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ATI</a:t>
            </a:r>
            <a:r>
              <a:rPr sz="750" b="1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S</a:t>
            </a:r>
            <a:r>
              <a:rPr sz="750" b="1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TA" </a:t>
            </a:r>
            <a:r>
              <a:rPr sz="750" b="1" spc="159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NO </a:t>
            </a:r>
            <a:r>
              <a:rPr sz="800" spc="140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EN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TR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EGA  </a:t>
            </a:r>
            <a:r>
              <a:rPr sz="800" spc="75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A GA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RA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TI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A 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L</a:t>
            </a:r>
            <a:r>
              <a:rPr sz="800" spc="78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NTI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IP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O</a:t>
            </a:r>
            <a:r>
              <a:rPr sz="800" spc="93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ENT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O</a:t>
            </a:r>
            <a:r>
              <a:rPr sz="800" spc="86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L</a:t>
            </a:r>
            <a:r>
              <a:rPr sz="800" spc="78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PL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AZO</a:t>
            </a:r>
            <a:r>
              <a:rPr sz="800" spc="81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EST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IP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DO</a:t>
            </a:r>
            <a:r>
              <a:rPr sz="800" spc="0" dirty="0" smtClean="0">
                <a:solidFill>
                  <a:srgbClr val="87868A"/>
                </a:solidFill>
                <a:latin typeface="Times New Roman"/>
                <a:cs typeface="Times New Roman"/>
              </a:rPr>
              <a:t>,</a:t>
            </a:r>
            <a:r>
              <a:rPr sz="800" spc="148" dirty="0" smtClean="0">
                <a:solidFill>
                  <a:srgbClr val="87868A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NO</a:t>
            </a:r>
            <a:r>
              <a:rPr sz="800" spc="91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PR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OCE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ERA</a:t>
            </a:r>
            <a:r>
              <a:rPr sz="800" spc="148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L </a:t>
            </a:r>
            <a:r>
              <a:rPr sz="800" spc="1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DI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FE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RI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86946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EN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O</a:t>
            </a:r>
            <a:r>
              <a:rPr sz="800" spc="84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88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LA</a:t>
            </a:r>
            <a:r>
              <a:rPr sz="800" spc="173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FEC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H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A </a:t>
            </a:r>
            <a:r>
              <a:rPr sz="800" spc="69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 </a:t>
            </a:r>
            <a:r>
              <a:rPr sz="800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O</a:t>
            </a:r>
            <a:r>
              <a:rPr sz="800" spc="89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132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LA</a:t>
            </a:r>
            <a:r>
              <a:rPr sz="800" spc="79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BRA</a:t>
            </a:r>
            <a:r>
              <a:rPr sz="800" spc="0" dirty="0" smtClean="0">
                <a:solidFill>
                  <a:srgbClr val="747375"/>
                </a:solidFill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88467" y="8731904"/>
            <a:ext cx="5674491" cy="3628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746" indent="-3046" algn="just">
              <a:lnSpc>
                <a:spcPct val="96208"/>
              </a:lnSpc>
              <a:spcBef>
                <a:spcPts val="5"/>
              </a:spcBef>
            </a:pP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N </a:t>
            </a:r>
            <a:r>
              <a:rPr sz="800" spc="91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CASO</a:t>
            </a:r>
            <a:r>
              <a:rPr sz="800" spc="185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156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QUE  SE </a:t>
            </a:r>
            <a:r>
              <a:rPr sz="800" spc="110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EQ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RA  </a:t>
            </a:r>
            <a:r>
              <a:rPr sz="800" spc="119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NA </a:t>
            </a:r>
            <a:r>
              <a:rPr sz="800" spc="100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ECA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EN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DARI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Z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ION  </a:t>
            </a:r>
            <a:r>
              <a:rPr sz="800" spc="124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DE </a:t>
            </a:r>
            <a:r>
              <a:rPr sz="800" spc="42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LA</a:t>
            </a:r>
            <a:r>
              <a:rPr sz="800" spc="178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OBR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747375"/>
                </a:solidFill>
                <a:latin typeface="Times New Roman"/>
                <a:cs typeface="Times New Roman"/>
              </a:rPr>
              <a:t>, </a:t>
            </a:r>
            <a:r>
              <a:rPr sz="800" spc="36" dirty="0" smtClean="0">
                <a:solidFill>
                  <a:srgbClr val="747375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VADO </a:t>
            </a:r>
            <a:r>
              <a:rPr sz="800" spc="85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DE</a:t>
            </a:r>
            <a:r>
              <a:rPr sz="800" spc="181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UN</a:t>
            </a:r>
            <a:r>
              <a:rPr sz="800" spc="162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ASO </a:t>
            </a:r>
            <a:r>
              <a:rPr sz="800" spc="11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FORT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TO</a:t>
            </a:r>
            <a:r>
              <a:rPr sz="800" spc="0" dirty="0" smtClean="0">
                <a:solidFill>
                  <a:srgbClr val="87868A"/>
                </a:solidFill>
                <a:latin typeface="Times New Roman"/>
                <a:cs typeface="Times New Roman"/>
              </a:rPr>
              <a:t>,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IN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ENC</a:t>
            </a:r>
            <a:r>
              <a:rPr sz="800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AS 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EL</a:t>
            </a:r>
            <a:r>
              <a:rPr sz="800" spc="17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TI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MP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O</a:t>
            </a:r>
            <a:r>
              <a:rPr sz="800" spc="107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O</a:t>
            </a:r>
            <a:r>
              <a:rPr sz="800" spc="80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UAC</a:t>
            </a:r>
            <a:r>
              <a:rPr sz="800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NES</a:t>
            </a:r>
            <a:r>
              <a:rPr sz="800" spc="132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NO</a:t>
            </a:r>
            <a:r>
              <a:rPr sz="800" spc="100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IMPUTABL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S</a:t>
            </a:r>
            <a:r>
              <a:rPr sz="800" spc="157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A</a:t>
            </a:r>
            <a:r>
              <a:rPr sz="800" spc="32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747375"/>
                </a:solidFill>
                <a:latin typeface="Times New Roman"/>
                <a:cs typeface="Times New Roman"/>
              </a:rPr>
              <a:t>"</a:t>
            </a:r>
            <a:r>
              <a:rPr sz="750" b="1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EL</a:t>
            </a:r>
            <a:r>
              <a:rPr sz="750" b="1" spc="120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C</a:t>
            </a:r>
            <a:r>
              <a:rPr sz="750" b="1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O</a:t>
            </a:r>
            <a:r>
              <a:rPr sz="750" b="1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N</a:t>
            </a:r>
            <a:r>
              <a:rPr sz="750" b="1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TR</a:t>
            </a:r>
            <a:r>
              <a:rPr sz="750" b="1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A</a:t>
            </a:r>
            <a:r>
              <a:rPr sz="750" b="1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TI</a:t>
            </a:r>
            <a:r>
              <a:rPr sz="750" b="1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STA</a:t>
            </a:r>
            <a:r>
              <a:rPr sz="750" b="1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"</a:t>
            </a:r>
            <a:r>
              <a:rPr sz="750" b="1" spc="0" dirty="0" smtClean="0">
                <a:solidFill>
                  <a:srgbClr val="87868A"/>
                </a:solidFill>
                <a:latin typeface="Times New Roman"/>
                <a:cs typeface="Times New Roman"/>
              </a:rPr>
              <a:t>, </a:t>
            </a:r>
            <a:r>
              <a:rPr sz="750" b="1" spc="7" dirty="0" smtClean="0">
                <a:solidFill>
                  <a:srgbClr val="87868A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EST</a:t>
            </a:r>
            <a:r>
              <a:rPr sz="800" spc="0" dirty="0" smtClean="0">
                <a:solidFill>
                  <a:srgbClr val="869466"/>
                </a:solidFill>
                <a:latin typeface="Times New Roman"/>
                <a:cs typeface="Times New Roman"/>
              </a:rPr>
              <a:t>E</a:t>
            </a:r>
            <a:r>
              <a:rPr sz="800" spc="157" dirty="0" smtClean="0">
                <a:solidFill>
                  <a:srgbClr val="86946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B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RA</a:t>
            </a:r>
            <a:r>
              <a:rPr sz="800" spc="122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SOLICITARL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O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AN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 </a:t>
            </a:r>
            <a:r>
              <a:rPr sz="800" spc="-39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L</a:t>
            </a:r>
            <a:r>
              <a:rPr sz="800" spc="134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SO </a:t>
            </a:r>
            <a:r>
              <a:rPr sz="800" spc="-89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50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LA</a:t>
            </a:r>
            <a:r>
              <a:rPr sz="800" spc="162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B</a:t>
            </a:r>
            <a:r>
              <a:rPr sz="800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ÁCO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RA </a:t>
            </a:r>
            <a:r>
              <a:rPr sz="800" spc="-89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Y</a:t>
            </a:r>
            <a:r>
              <a:rPr sz="800" spc="170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EL</a:t>
            </a:r>
            <a:r>
              <a:rPr sz="800" spc="161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SU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RV</a:t>
            </a:r>
            <a:r>
              <a:rPr sz="800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SOR </a:t>
            </a:r>
            <a:r>
              <a:rPr sz="800" spc="-89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PR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VIA</a:t>
            </a:r>
            <a:r>
              <a:rPr sz="800" spc="145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VALORA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Ó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N</a:t>
            </a:r>
            <a:r>
              <a:rPr sz="800" spc="50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800" spc="165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A</a:t>
            </a:r>
            <a:r>
              <a:rPr sz="800" spc="137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ET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8BA357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Ó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N  </a:t>
            </a:r>
            <a:r>
              <a:rPr sz="800" spc="27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LO</a:t>
            </a:r>
            <a:r>
              <a:rPr sz="800" spc="115" dirty="0" smtClean="0">
                <a:solidFill>
                  <a:srgbClr val="4C494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UTOR</a:t>
            </a:r>
            <a:r>
              <a:rPr sz="800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ZAR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A </a:t>
            </a:r>
            <a:r>
              <a:rPr sz="800" spc="-89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74859" y="9477153"/>
            <a:ext cx="103850" cy="1828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70"/>
              </a:lnSpc>
              <a:spcBef>
                <a:spcPts val="68"/>
              </a:spcBef>
            </a:pPr>
            <a:r>
              <a:rPr sz="125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5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6794" y="9506030"/>
            <a:ext cx="5127476" cy="939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20"/>
              </a:spcBef>
            </a:pPr>
            <a:r>
              <a:rPr sz="550" spc="0" dirty="0" smtClean="0">
                <a:solidFill>
                  <a:srgbClr val="87868A"/>
                </a:solidFill>
                <a:latin typeface="Times New Roman"/>
                <a:cs typeface="Times New Roman"/>
              </a:rPr>
              <a:t>"</a:t>
            </a:r>
            <a:r>
              <a:rPr sz="55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550" spc="0" dirty="0" smtClean="0">
                <a:solidFill>
                  <a:srgbClr val="747375"/>
                </a:solidFill>
                <a:latin typeface="Times New Roman"/>
                <a:cs typeface="Times New Roman"/>
              </a:rPr>
              <a:t>S</a:t>
            </a:r>
            <a:r>
              <a:rPr sz="55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T</a:t>
            </a:r>
            <a:r>
              <a:rPr sz="550" spc="0" dirty="0" smtClean="0">
                <a:solidFill>
                  <a:srgbClr val="747375"/>
                </a:solidFill>
                <a:latin typeface="Times New Roman"/>
                <a:cs typeface="Times New Roman"/>
              </a:rPr>
              <a:t>E</a:t>
            </a:r>
            <a:r>
              <a:rPr sz="550" spc="100" dirty="0" smtClean="0">
                <a:solidFill>
                  <a:srgbClr val="747375"/>
                </a:solidFill>
                <a:latin typeface="Times New Roman"/>
                <a:cs typeface="Times New Roman"/>
              </a:rPr>
              <a:t> </a:t>
            </a:r>
            <a:r>
              <a:rPr sz="550" spc="0" dirty="0" smtClean="0">
                <a:solidFill>
                  <a:srgbClr val="747375"/>
                </a:solidFill>
                <a:latin typeface="Times New Roman"/>
                <a:cs typeface="Times New Roman"/>
              </a:rPr>
              <a:t>PROG</a:t>
            </a:r>
            <a:r>
              <a:rPr sz="55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RAMA </a:t>
            </a:r>
            <a:r>
              <a:rPr sz="550" spc="33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55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</a:t>
            </a:r>
            <a:r>
              <a:rPr sz="550" spc="0" dirty="0" smtClean="0">
                <a:solidFill>
                  <a:srgbClr val="747375"/>
                </a:solidFill>
                <a:latin typeface="Times New Roman"/>
                <a:cs typeface="Times New Roman"/>
              </a:rPr>
              <a:t>S</a:t>
            </a:r>
            <a:r>
              <a:rPr sz="550" spc="55" dirty="0" smtClean="0">
                <a:solidFill>
                  <a:srgbClr val="747375"/>
                </a:solidFill>
                <a:latin typeface="Times New Roman"/>
                <a:cs typeface="Times New Roman"/>
              </a:rPr>
              <a:t> </a:t>
            </a:r>
            <a:r>
              <a:rPr sz="55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DE</a:t>
            </a:r>
            <a:r>
              <a:rPr sz="550" spc="22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550" spc="0" dirty="0" smtClean="0">
                <a:solidFill>
                  <a:srgbClr val="747375"/>
                </a:solidFill>
                <a:latin typeface="Times New Roman"/>
                <a:cs typeface="Times New Roman"/>
              </a:rPr>
              <a:t>CA</a:t>
            </a:r>
            <a:r>
              <a:rPr sz="55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RÁ</a:t>
            </a:r>
            <a:r>
              <a:rPr sz="550" spc="0" dirty="0" smtClean="0">
                <a:solidFill>
                  <a:srgbClr val="747375"/>
                </a:solidFill>
                <a:latin typeface="Times New Roman"/>
                <a:cs typeface="Times New Roman"/>
              </a:rPr>
              <a:t>CT</a:t>
            </a:r>
            <a:r>
              <a:rPr sz="55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ER </a:t>
            </a:r>
            <a:r>
              <a:rPr sz="550" spc="63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55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P</a:t>
            </a:r>
            <a:r>
              <a:rPr sz="550" spc="0" dirty="0" smtClean="0">
                <a:solidFill>
                  <a:srgbClr val="747375"/>
                </a:solidFill>
                <a:latin typeface="Times New Roman"/>
                <a:cs typeface="Times New Roman"/>
              </a:rPr>
              <a:t>U</a:t>
            </a:r>
            <a:r>
              <a:rPr sz="55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B</a:t>
            </a:r>
            <a:r>
              <a:rPr sz="55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LI</a:t>
            </a:r>
            <a:r>
              <a:rPr sz="550" spc="0" dirty="0" smtClean="0">
                <a:solidFill>
                  <a:srgbClr val="747375"/>
                </a:solidFill>
                <a:latin typeface="Times New Roman"/>
                <a:cs typeface="Times New Roman"/>
              </a:rPr>
              <a:t>C</a:t>
            </a:r>
            <a:r>
              <a:rPr sz="55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O </a:t>
            </a:r>
            <a:r>
              <a:rPr sz="550" spc="8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550" spc="0" dirty="0" smtClean="0">
                <a:solidFill>
                  <a:srgbClr val="747375"/>
                </a:solidFill>
                <a:latin typeface="Times New Roman"/>
                <a:cs typeface="Times New Roman"/>
              </a:rPr>
              <a:t>Y</a:t>
            </a:r>
            <a:r>
              <a:rPr sz="550" spc="23" dirty="0" smtClean="0">
                <a:solidFill>
                  <a:srgbClr val="747375"/>
                </a:solidFill>
                <a:latin typeface="Times New Roman"/>
                <a:cs typeface="Times New Roman"/>
              </a:rPr>
              <a:t> </a:t>
            </a:r>
            <a:r>
              <a:rPr sz="55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AJ</a:t>
            </a:r>
            <a:r>
              <a:rPr sz="550" spc="0" dirty="0" smtClean="0">
                <a:solidFill>
                  <a:srgbClr val="747375"/>
                </a:solidFill>
                <a:latin typeface="Times New Roman"/>
                <a:cs typeface="Times New Roman"/>
              </a:rPr>
              <a:t>E</a:t>
            </a:r>
            <a:r>
              <a:rPr sz="55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NO </a:t>
            </a:r>
            <a:r>
              <a:rPr sz="550" spc="29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550" spc="0" dirty="0" smtClean="0">
                <a:solidFill>
                  <a:srgbClr val="747375"/>
                </a:solidFill>
                <a:latin typeface="Times New Roman"/>
                <a:cs typeface="Times New Roman"/>
              </a:rPr>
              <a:t>A C</a:t>
            </a:r>
            <a:r>
              <a:rPr sz="55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UAL</a:t>
            </a:r>
            <a:r>
              <a:rPr sz="550" spc="0" dirty="0" smtClean="0">
                <a:solidFill>
                  <a:srgbClr val="747375"/>
                </a:solidFill>
                <a:latin typeface="Times New Roman"/>
                <a:cs typeface="Times New Roman"/>
              </a:rPr>
              <a:t>Q</a:t>
            </a:r>
            <a:r>
              <a:rPr sz="55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U</a:t>
            </a:r>
            <a:r>
              <a:rPr sz="550" spc="0" dirty="0" smtClean="0">
                <a:solidFill>
                  <a:srgbClr val="333036"/>
                </a:solidFill>
                <a:latin typeface="Times New Roman"/>
                <a:cs typeface="Times New Roman"/>
              </a:rPr>
              <a:t>I</a:t>
            </a:r>
            <a:r>
              <a:rPr sz="550" spc="0" dirty="0" smtClean="0">
                <a:solidFill>
                  <a:srgbClr val="747375"/>
                </a:solidFill>
                <a:latin typeface="Times New Roman"/>
                <a:cs typeface="Times New Roman"/>
              </a:rPr>
              <a:t>E</a:t>
            </a:r>
            <a:r>
              <a:rPr sz="55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R </a:t>
            </a:r>
            <a:r>
              <a:rPr sz="550" spc="72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55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P</a:t>
            </a:r>
            <a:r>
              <a:rPr sz="55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AR</a:t>
            </a:r>
            <a:r>
              <a:rPr sz="55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TI</a:t>
            </a:r>
            <a:r>
              <a:rPr sz="55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DO </a:t>
            </a:r>
            <a:r>
              <a:rPr sz="550" spc="28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55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POLÍ</a:t>
            </a:r>
            <a:r>
              <a:rPr sz="550" spc="0" dirty="0" smtClean="0">
                <a:solidFill>
                  <a:srgbClr val="747375"/>
                </a:solidFill>
                <a:latin typeface="Times New Roman"/>
                <a:cs typeface="Times New Roman"/>
              </a:rPr>
              <a:t>TICO</a:t>
            </a:r>
            <a:r>
              <a:rPr sz="550" spc="0" dirty="0" smtClean="0">
                <a:solidFill>
                  <a:srgbClr val="A8A8A8"/>
                </a:solidFill>
                <a:latin typeface="Times New Roman"/>
                <a:cs typeface="Times New Roman"/>
              </a:rPr>
              <a:t>.</a:t>
            </a:r>
            <a:r>
              <a:rPr sz="550" spc="29" dirty="0" smtClean="0">
                <a:solidFill>
                  <a:srgbClr val="A8A8A8"/>
                </a:solidFill>
                <a:latin typeface="Times New Roman"/>
                <a:cs typeface="Times New Roman"/>
              </a:rPr>
              <a:t> </a:t>
            </a:r>
            <a:r>
              <a:rPr sz="55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Q</a:t>
            </a:r>
            <a:r>
              <a:rPr sz="550" spc="0" dirty="0" smtClean="0">
                <a:solidFill>
                  <a:srgbClr val="87868A"/>
                </a:solidFill>
                <a:latin typeface="Times New Roman"/>
                <a:cs typeface="Times New Roman"/>
              </a:rPr>
              <a:t>U</a:t>
            </a:r>
            <a:r>
              <a:rPr sz="550" spc="94" dirty="0" smtClean="0">
                <a:solidFill>
                  <a:srgbClr val="87868A"/>
                </a:solidFill>
                <a:latin typeface="Times New Roman"/>
                <a:cs typeface="Times New Roman"/>
              </a:rPr>
              <a:t> </a:t>
            </a:r>
            <a:r>
              <a:rPr sz="55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DA</a:t>
            </a:r>
            <a:r>
              <a:rPr sz="550" spc="58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55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P</a:t>
            </a:r>
            <a:r>
              <a:rPr sz="55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RO</a:t>
            </a:r>
            <a:r>
              <a:rPr sz="55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H</a:t>
            </a:r>
            <a:r>
              <a:rPr sz="55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IBIDO </a:t>
            </a:r>
            <a:r>
              <a:rPr sz="550" spc="6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55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EL</a:t>
            </a:r>
            <a:r>
              <a:rPr sz="550" spc="42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550" spc="0" dirty="0" smtClean="0">
                <a:solidFill>
                  <a:srgbClr val="747375"/>
                </a:solidFill>
                <a:latin typeface="Times New Roman"/>
                <a:cs typeface="Times New Roman"/>
              </a:rPr>
              <a:t>US</a:t>
            </a:r>
            <a:r>
              <a:rPr sz="55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O</a:t>
            </a:r>
            <a:r>
              <a:rPr sz="550" spc="32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55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PARA</a:t>
            </a:r>
            <a:r>
              <a:rPr sz="550" spc="72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55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F</a:t>
            </a:r>
            <a:r>
              <a:rPr sz="55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I</a:t>
            </a:r>
            <a:r>
              <a:rPr sz="55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N</a:t>
            </a:r>
            <a:r>
              <a:rPr sz="550" spc="0" dirty="0" smtClean="0">
                <a:solidFill>
                  <a:srgbClr val="747375"/>
                </a:solidFill>
                <a:latin typeface="Times New Roman"/>
                <a:cs typeface="Times New Roman"/>
              </a:rPr>
              <a:t>E</a:t>
            </a:r>
            <a:r>
              <a:rPr sz="55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S</a:t>
            </a:r>
            <a:r>
              <a:rPr sz="550" spc="29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55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DI</a:t>
            </a:r>
            <a:r>
              <a:rPr sz="550" spc="0" dirty="0" smtClean="0">
                <a:solidFill>
                  <a:srgbClr val="747375"/>
                </a:solidFill>
                <a:latin typeface="Times New Roman"/>
                <a:cs typeface="Times New Roman"/>
              </a:rPr>
              <a:t>S</a:t>
            </a:r>
            <a:r>
              <a:rPr sz="55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T</a:t>
            </a:r>
            <a:r>
              <a:rPr sz="550" spc="0" dirty="0" smtClean="0">
                <a:solidFill>
                  <a:srgbClr val="4C494F"/>
                </a:solidFill>
                <a:latin typeface="Times New Roman"/>
                <a:cs typeface="Times New Roman"/>
              </a:rPr>
              <a:t>I</a:t>
            </a:r>
            <a:r>
              <a:rPr sz="55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NTO</a:t>
            </a:r>
            <a:r>
              <a:rPr sz="550" spc="0" dirty="0" smtClean="0">
                <a:solidFill>
                  <a:srgbClr val="747375"/>
                </a:solidFill>
                <a:latin typeface="Times New Roman"/>
                <a:cs typeface="Times New Roman"/>
              </a:rPr>
              <a:t>S</a:t>
            </a:r>
            <a:r>
              <a:rPr sz="550" spc="29" dirty="0" smtClean="0">
                <a:solidFill>
                  <a:srgbClr val="747375"/>
                </a:solidFill>
                <a:latin typeface="Times New Roman"/>
                <a:cs typeface="Times New Roman"/>
              </a:rPr>
              <a:t> </a:t>
            </a:r>
            <a:r>
              <a:rPr sz="550" spc="0" dirty="0" smtClean="0">
                <a:solidFill>
                  <a:srgbClr val="747375"/>
                </a:solidFill>
                <a:latin typeface="Times New Roman"/>
                <a:cs typeface="Times New Roman"/>
              </a:rPr>
              <a:t>A</a:t>
            </a:r>
            <a:r>
              <a:rPr sz="55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L</a:t>
            </a:r>
            <a:r>
              <a:rPr sz="550" spc="37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55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D</a:t>
            </a:r>
            <a:r>
              <a:rPr sz="550" spc="0" dirty="0" smtClean="0">
                <a:solidFill>
                  <a:srgbClr val="747375"/>
                </a:solidFill>
                <a:latin typeface="Times New Roman"/>
                <a:cs typeface="Times New Roman"/>
              </a:rPr>
              <a:t>ESA</a:t>
            </a:r>
            <a:r>
              <a:rPr sz="55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RRO</a:t>
            </a:r>
            <a:r>
              <a:rPr sz="550" spc="0" dirty="0" smtClean="0">
                <a:solidFill>
                  <a:srgbClr val="747375"/>
                </a:solidFill>
                <a:latin typeface="Times New Roman"/>
                <a:cs typeface="Times New Roman"/>
              </a:rPr>
              <a:t>L</a:t>
            </a:r>
            <a:r>
              <a:rPr sz="55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LO </a:t>
            </a:r>
            <a:r>
              <a:rPr sz="550" spc="44" dirty="0" smtClean="0">
                <a:solidFill>
                  <a:srgbClr val="5D5B61"/>
                </a:solidFill>
                <a:latin typeface="Times New Roman"/>
                <a:cs typeface="Times New Roman"/>
              </a:rPr>
              <a:t> </a:t>
            </a:r>
            <a:r>
              <a:rPr sz="550" spc="0" dirty="0" smtClean="0">
                <a:solidFill>
                  <a:srgbClr val="87868A"/>
                </a:solidFill>
                <a:latin typeface="Times New Roman"/>
                <a:cs typeface="Times New Roman"/>
              </a:rPr>
              <a:t>SOC</a:t>
            </a:r>
            <a:r>
              <a:rPr sz="55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I</a:t>
            </a:r>
            <a:r>
              <a:rPr sz="550" spc="0" dirty="0" smtClean="0">
                <a:solidFill>
                  <a:srgbClr val="747375"/>
                </a:solidFill>
                <a:latin typeface="Times New Roman"/>
                <a:cs typeface="Times New Roman"/>
              </a:rPr>
              <a:t>A</a:t>
            </a:r>
            <a:r>
              <a:rPr sz="550" spc="0" dirty="0" smtClean="0">
                <a:solidFill>
                  <a:srgbClr val="5D5B61"/>
                </a:solidFill>
                <a:latin typeface="Times New Roman"/>
                <a:cs typeface="Times New Roman"/>
              </a:rPr>
              <a:t>L"</a:t>
            </a:r>
            <a:endParaRPr sz="5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28"/>
          <p:cNvSpPr/>
          <p:nvPr/>
        </p:nvSpPr>
        <p:spPr>
          <a:xfrm>
            <a:off x="960805" y="7812124"/>
            <a:ext cx="6112551" cy="1155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66905" y="9510544"/>
            <a:ext cx="5127344" cy="3598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56214" y="8915945"/>
            <a:ext cx="1146865" cy="5732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006252" y="9519692"/>
            <a:ext cx="76254" cy="1250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149610" y="6403380"/>
            <a:ext cx="610035" cy="10123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384779" y="5942947"/>
            <a:ext cx="5676375" cy="16160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387524" y="4128655"/>
            <a:ext cx="57953" cy="8232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27253" y="3945702"/>
            <a:ext cx="6115601" cy="185698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60378" y="2890669"/>
            <a:ext cx="5670275" cy="93001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48177" y="1003196"/>
            <a:ext cx="5670275" cy="175025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42077" y="417744"/>
            <a:ext cx="5667225" cy="46348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332621" y="5134901"/>
            <a:ext cx="61003" cy="104893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271617" y="4366495"/>
            <a:ext cx="122007" cy="75620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76406" y="12196"/>
            <a:ext cx="719841" cy="3659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54963" y="0"/>
            <a:ext cx="3245386" cy="4878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335477" y="415771"/>
            <a:ext cx="5685249" cy="483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indent="3050" algn="just">
              <a:lnSpc>
                <a:spcPct val="96687"/>
              </a:lnSpc>
              <a:spcBef>
                <a:spcPts val="10"/>
              </a:spcBef>
            </a:pP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LA </a:t>
            </a:r>
            <a:r>
              <a:rPr sz="800" spc="153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MA </a:t>
            </a:r>
            <a:r>
              <a:rPr sz="800" spc="18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MAN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RA </a:t>
            </a:r>
            <a:r>
              <a:rPr sz="800" spc="5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OR </a:t>
            </a:r>
            <a:r>
              <a:rPr sz="800" spc="142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DIO </a:t>
            </a:r>
            <a:r>
              <a:rPr sz="800" spc="41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 </a:t>
            </a:r>
            <a:r>
              <a:rPr sz="800" spc="4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LA </a:t>
            </a:r>
            <a:r>
              <a:rPr sz="800" spc="93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B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ÁC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ORA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,  </a:t>
            </a:r>
            <a:r>
              <a:rPr sz="800" spc="145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ATENDIENDO  AL </a:t>
            </a:r>
            <a:r>
              <a:rPr sz="800" spc="17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MPO </a:t>
            </a:r>
            <a:r>
              <a:rPr sz="800" spc="10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EST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MADO </a:t>
            </a:r>
            <a:r>
              <a:rPr sz="800" spc="97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Q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UE </a:t>
            </a:r>
            <a:r>
              <a:rPr sz="800" spc="87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LOS </a:t>
            </a:r>
            <a:r>
              <a:rPr sz="800" spc="126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TRABAJOS FU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RAN</a:t>
            </a:r>
            <a:r>
              <a:rPr sz="800" spc="4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SUSP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ND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DOS</a:t>
            </a:r>
            <a:r>
              <a:rPr sz="800" spc="100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POR</a:t>
            </a:r>
            <a:r>
              <a:rPr sz="800" spc="136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LAS</a:t>
            </a:r>
            <a:r>
              <a:rPr sz="800" spc="60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AUSAS ANTER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RM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ENTE</a:t>
            </a:r>
            <a:r>
              <a:rPr sz="800" spc="2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TADAS </a:t>
            </a:r>
            <a:r>
              <a:rPr sz="800" spc="173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Y</a:t>
            </a:r>
            <a:r>
              <a:rPr sz="800" spc="71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</a:t>
            </a:r>
            <a:r>
              <a:rPr sz="800" spc="37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CONTRATI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TA</a:t>
            </a:r>
            <a:r>
              <a:rPr sz="800" spc="2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PRO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ED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RA</a:t>
            </a:r>
            <a:r>
              <a:rPr sz="800" spc="4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 R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CALENDAR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ZAR</a:t>
            </a:r>
            <a:r>
              <a:rPr sz="800" spc="178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EL </a:t>
            </a:r>
            <a:r>
              <a:rPr sz="800" spc="6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ROGRA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</a:t>
            </a:r>
            <a:r>
              <a:rPr sz="800" spc="178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68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TRABA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</a:t>
            </a:r>
            <a:r>
              <a:rPr sz="800" spc="111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ADJUNTANDO</a:t>
            </a:r>
            <a:r>
              <a:rPr sz="800" spc="32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</a:t>
            </a:r>
            <a:r>
              <a:rPr sz="800" spc="126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STE  UNA </a:t>
            </a:r>
            <a:r>
              <a:rPr sz="800" spc="2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ARTA</a:t>
            </a:r>
            <a:r>
              <a:rPr sz="800" spc="11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DE</a:t>
            </a:r>
            <a:r>
              <a:rPr sz="800" spc="118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SO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LI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ITU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D</a:t>
            </a:r>
            <a:r>
              <a:rPr sz="800" spc="178" dirty="0" smtClean="0">
                <a:solidFill>
                  <a:srgbClr val="36353A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DE </a:t>
            </a:r>
            <a:r>
              <a:rPr sz="800" spc="56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RR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OGA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ON</a:t>
            </a:r>
            <a:r>
              <a:rPr sz="800" spc="22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EL</a:t>
            </a:r>
            <a:r>
              <a:rPr sz="800" spc="6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NU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VO</a:t>
            </a:r>
            <a:r>
              <a:rPr sz="800" spc="10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PLAZO</a:t>
            </a:r>
            <a:r>
              <a:rPr sz="800" spc="22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107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JE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ÓN  </a:t>
            </a:r>
            <a:r>
              <a:rPr sz="800" spc="11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103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LOS</a:t>
            </a:r>
            <a:r>
              <a:rPr sz="800" spc="-5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TRABAJOS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41577" y="1004272"/>
            <a:ext cx="5679148" cy="6021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just">
              <a:lnSpc>
                <a:spcPct val="96879"/>
              </a:lnSpc>
              <a:spcBef>
                <a:spcPts val="10"/>
              </a:spcBef>
            </a:pP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 </a:t>
            </a:r>
            <a:r>
              <a:rPr sz="800" spc="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PROC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DIMI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NTO  D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116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AMORT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ZAC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ÓN </a:t>
            </a:r>
            <a:r>
              <a:rPr sz="800" spc="4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  ANT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PO</a:t>
            </a:r>
            <a:r>
              <a:rPr sz="800" spc="176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CONS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ST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RA</a:t>
            </a:r>
            <a:r>
              <a:rPr sz="800" spc="176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EN </a:t>
            </a:r>
            <a:r>
              <a:rPr sz="800" spc="9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DEDUC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</a:t>
            </a:r>
            <a:r>
              <a:rPr sz="800" spc="8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PRO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ORCI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NALMENT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 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DE</a:t>
            </a:r>
            <a:r>
              <a:rPr sz="800" spc="116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LAS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ST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MA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NE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 </a:t>
            </a:r>
            <a:r>
              <a:rPr sz="800" spc="5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QUE </a:t>
            </a:r>
            <a:r>
              <a:rPr sz="800" spc="12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 </a:t>
            </a:r>
            <a:r>
              <a:rPr sz="800" spc="112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FORM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 </a:t>
            </a:r>
            <a:r>
              <a:rPr sz="800" spc="80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POR </a:t>
            </a:r>
            <a:r>
              <a:rPr sz="800" spc="43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TR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B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OS  EJEC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TADOS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, </a:t>
            </a:r>
            <a:r>
              <a:rPr sz="800" spc="55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 </a:t>
            </a:r>
            <a:r>
              <a:rPr sz="800" spc="83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MONTO</a:t>
            </a:r>
            <a:r>
              <a:rPr sz="800" spc="166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OTORG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DO </a:t>
            </a:r>
            <a:r>
              <a:rPr sz="800" spc="11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OR</a:t>
            </a:r>
            <a:r>
              <a:rPr sz="800" spc="131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</a:t>
            </a:r>
            <a:r>
              <a:rPr sz="800" spc="156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CON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PT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79787C"/>
                </a:solidFill>
                <a:latin typeface="Times New Roman"/>
                <a:cs typeface="Times New Roman"/>
              </a:rPr>
              <a:t>,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DEB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ÉNDOS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LIQU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DAR</a:t>
            </a:r>
            <a:r>
              <a:rPr sz="800" spc="10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EL</a:t>
            </a:r>
            <a:r>
              <a:rPr sz="800" spc="98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FALTANT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118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POR</a:t>
            </a:r>
            <a:r>
              <a:rPr sz="800" spc="120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AMORT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ZAR</a:t>
            </a:r>
            <a:r>
              <a:rPr sz="800" spc="98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EN </a:t>
            </a:r>
            <a:r>
              <a:rPr sz="800" spc="30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LA</a:t>
            </a:r>
            <a:r>
              <a:rPr sz="800" spc="133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ST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MA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ÓN</a:t>
            </a:r>
            <a:r>
              <a:rPr sz="800" spc="143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F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NAL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,</a:t>
            </a:r>
            <a:r>
              <a:rPr sz="800" spc="134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ETÁN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OS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98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</a:t>
            </a:r>
            <a:r>
              <a:rPr sz="800" spc="46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LOS P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ED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NTOS </a:t>
            </a:r>
            <a:r>
              <a:rPr sz="800" spc="-1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EST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BL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EC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DOS </a:t>
            </a:r>
            <a:r>
              <a:rPr sz="800" spc="-1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AL</a:t>
            </a:r>
            <a:r>
              <a:rPr sz="800" spc="98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SPE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O</a:t>
            </a:r>
            <a:r>
              <a:rPr sz="800" spc="186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POR </a:t>
            </a:r>
            <a:r>
              <a:rPr sz="800" spc="19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LA </a:t>
            </a:r>
            <a:r>
              <a:rPr sz="800" spc="18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LEY </a:t>
            </a:r>
            <a:r>
              <a:rPr sz="800" spc="82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50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OBRAS</a:t>
            </a:r>
            <a:r>
              <a:rPr sz="800" spc="123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PUB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LI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CAS </a:t>
            </a:r>
            <a:r>
              <a:rPr sz="800" spc="63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Y</a:t>
            </a:r>
            <a:r>
              <a:rPr sz="800" spc="8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VI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OS </a:t>
            </a:r>
            <a:r>
              <a:rPr sz="800" spc="-1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RELAC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ONADOS CON</a:t>
            </a:r>
            <a:r>
              <a:rPr sz="800" spc="20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LAS</a:t>
            </a:r>
            <a:r>
              <a:rPr sz="800" spc="12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SMAS</a:t>
            </a:r>
            <a:r>
              <a:rPr sz="800" spc="7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PARA</a:t>
            </a:r>
            <a:r>
              <a:rPr sz="800" spc="6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</a:t>
            </a:r>
            <a:r>
              <a:rPr sz="800" spc="103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STADO</a:t>
            </a:r>
            <a:r>
              <a:rPr sz="800" spc="6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DE</a:t>
            </a:r>
            <a:r>
              <a:rPr sz="800" spc="-21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ZA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ATE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AS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41577" y="1702546"/>
            <a:ext cx="5688299" cy="10687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050" indent="3050" algn="just">
              <a:lnSpc>
                <a:spcPct val="96879"/>
              </a:lnSpc>
              <a:spcBef>
                <a:spcPts val="10"/>
              </a:spcBef>
            </a:pP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PARA </a:t>
            </a:r>
            <a:r>
              <a:rPr sz="800" spc="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LA</a:t>
            </a:r>
            <a:r>
              <a:rPr sz="800" spc="66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AMORT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ZAC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ÓN</a:t>
            </a:r>
            <a:r>
              <a:rPr sz="800" spc="13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24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LOS</a:t>
            </a:r>
            <a:r>
              <a:rPr sz="800" spc="81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ANTI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POS</a:t>
            </a:r>
            <a:r>
              <a:rPr sz="800" spc="1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</a:t>
            </a:r>
            <a:r>
              <a:rPr sz="800" spc="112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CASO</a:t>
            </a:r>
            <a:r>
              <a:rPr sz="800" spc="3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 </a:t>
            </a:r>
            <a:r>
              <a:rPr sz="750" b="1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R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ESC</a:t>
            </a:r>
            <a:r>
              <a:rPr sz="750" b="1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750" b="1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IO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 </a:t>
            </a:r>
            <a:r>
              <a:rPr sz="750" b="1" spc="117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 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STE</a:t>
            </a:r>
            <a:r>
              <a:rPr sz="800" spc="57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ONTRATO,</a:t>
            </a:r>
            <a:r>
              <a:rPr sz="800" spc="52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"EL</a:t>
            </a:r>
            <a:r>
              <a:rPr sz="750" b="1" spc="4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C</a:t>
            </a:r>
            <a:r>
              <a:rPr sz="750" b="1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O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</a:t>
            </a:r>
            <a:r>
              <a:rPr sz="750" b="1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TRATI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750" b="1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T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A"</a:t>
            </a:r>
            <a:r>
              <a:rPr sz="750" b="1" spc="118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OBLIGA</a:t>
            </a:r>
            <a:r>
              <a:rPr sz="800" spc="2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</a:t>
            </a:r>
            <a:r>
              <a:rPr sz="800" spc="3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INTEGRAR</a:t>
            </a:r>
            <a:r>
              <a:rPr sz="800" spc="60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AL</a:t>
            </a:r>
            <a:r>
              <a:rPr sz="800" spc="4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"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</a:t>
            </a:r>
            <a:r>
              <a:rPr sz="750" b="1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Y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UN</a:t>
            </a:r>
            <a:r>
              <a:rPr sz="750" b="1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T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AMIEN</a:t>
            </a:r>
            <a:r>
              <a:rPr sz="750" b="1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TO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" </a:t>
            </a:r>
            <a:r>
              <a:rPr sz="750" b="1" spc="-3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</a:t>
            </a:r>
            <a:r>
              <a:rPr sz="800" spc="9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SALDO </a:t>
            </a:r>
            <a:r>
              <a:rPr sz="800" spc="5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POR</a:t>
            </a:r>
            <a:r>
              <a:rPr sz="800" spc="15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AMORT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ZAR </a:t>
            </a:r>
            <a:r>
              <a:rPr sz="800" spc="-6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75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LOS</a:t>
            </a:r>
            <a:r>
              <a:rPr sz="800" spc="160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IP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79787C"/>
                </a:solidFill>
                <a:latin typeface="Times New Roman"/>
                <a:cs typeface="Times New Roman"/>
              </a:rPr>
              <a:t>, </a:t>
            </a:r>
            <a:r>
              <a:rPr sz="800" spc="-64" dirty="0" smtClean="0">
                <a:solidFill>
                  <a:srgbClr val="79787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 </a:t>
            </a:r>
            <a:r>
              <a:rPr sz="800" spc="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UN</a:t>
            </a:r>
            <a:r>
              <a:rPr sz="800" spc="31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PLAZO QU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TERMfN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  </a:t>
            </a:r>
            <a:r>
              <a:rPr sz="800" spc="94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EL </a:t>
            </a:r>
            <a:r>
              <a:rPr sz="800" spc="142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ENTE  </a:t>
            </a:r>
            <a:r>
              <a:rPr sz="800" spc="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PUBLI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 </a:t>
            </a:r>
            <a:r>
              <a:rPr sz="800" spc="50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 </a:t>
            </a:r>
            <a:r>
              <a:rPr sz="800" spc="76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EN   SU </a:t>
            </a:r>
            <a:r>
              <a:rPr sz="800" spc="16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 </a:t>
            </a:r>
            <a:r>
              <a:rPr sz="800" spc="6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SE </a:t>
            </a:r>
            <a:r>
              <a:rPr sz="800" spc="176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ACU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RDE </a:t>
            </a:r>
            <a:r>
              <a:rPr sz="800" spc="53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DE </a:t>
            </a:r>
            <a:r>
              <a:rPr sz="800" spc="18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MANERA </a:t>
            </a:r>
            <a:r>
              <a:rPr sz="800" spc="3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CON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UNTA </a:t>
            </a:r>
            <a:r>
              <a:rPr sz="800" spc="8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ON </a:t>
            </a:r>
            <a:r>
              <a:rPr sz="800" spc="83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EL </a:t>
            </a:r>
            <a:r>
              <a:rPr sz="800" spc="123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ONTRAT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STA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, 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ONTADOS</a:t>
            </a:r>
            <a:r>
              <a:rPr sz="800" spc="-20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</a:t>
            </a:r>
            <a:r>
              <a:rPr sz="800" spc="58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PART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</a:t>
            </a:r>
            <a:r>
              <a:rPr sz="800" spc="8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</a:t>
            </a:r>
            <a:r>
              <a:rPr sz="800" spc="3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DI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A</a:t>
            </a:r>
            <a:r>
              <a:rPr sz="800" spc="127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QUE</a:t>
            </a:r>
            <a:r>
              <a:rPr sz="800" spc="68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113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</a:t>
            </a:r>
            <a:r>
              <a:rPr sz="800" spc="13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OMUN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ADA</a:t>
            </a:r>
            <a:r>
              <a:rPr sz="800" spc="22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LA</a:t>
            </a:r>
            <a:r>
              <a:rPr sz="800" spc="111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ON</a:t>
            </a:r>
            <a:r>
              <a:rPr sz="800" spc="0" dirty="0" smtClean="0">
                <a:solidFill>
                  <a:srgbClr val="79787C"/>
                </a:solidFill>
                <a:latin typeface="Times New Roman"/>
                <a:cs typeface="Times New Roman"/>
              </a:rPr>
              <a:t>, </a:t>
            </a:r>
            <a:r>
              <a:rPr sz="800" spc="169" dirty="0" smtClean="0">
                <a:solidFill>
                  <a:srgbClr val="79787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PARA </a:t>
            </a:r>
            <a:r>
              <a:rPr sz="800" spc="6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LO</a:t>
            </a:r>
            <a:r>
              <a:rPr sz="800" spc="6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CUAL</a:t>
            </a:r>
            <a:r>
              <a:rPr sz="800" spc="62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151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79787C"/>
                </a:solidFill>
                <a:latin typeface="Times New Roman"/>
                <a:cs typeface="Times New Roman"/>
              </a:rPr>
              <a:t>E</a:t>
            </a:r>
            <a:r>
              <a:rPr sz="800" spc="115" dirty="0" smtClean="0">
                <a:solidFill>
                  <a:srgbClr val="79787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CO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OCERAN</a:t>
            </a:r>
            <a:r>
              <a:rPr sz="800" spc="17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LOS MATER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AL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800" spc="6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QU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-1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NGA</a:t>
            </a:r>
            <a:r>
              <a:rPr sz="800" spc="50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</a:t>
            </a:r>
            <a:r>
              <a:rPr sz="800" spc="117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OBRA</a:t>
            </a:r>
            <a:r>
              <a:rPr sz="800" spc="1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</a:t>
            </a:r>
            <a:r>
              <a:rPr sz="800" spc="37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</a:t>
            </a:r>
            <a:endParaRPr sz="800">
              <a:latin typeface="Times New Roman"/>
              <a:cs typeface="Times New Roman"/>
            </a:endParaRPr>
          </a:p>
          <a:p>
            <a:pPr marL="18800" marR="8003" algn="just">
              <a:lnSpc>
                <a:spcPts val="905"/>
              </a:lnSpc>
              <a:spcBef>
                <a:spcPts val="45"/>
              </a:spcBef>
            </a:pP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PROCESO  </a:t>
            </a:r>
            <a:r>
              <a:rPr sz="800" spc="5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 </a:t>
            </a:r>
            <a:r>
              <a:rPr sz="800" spc="19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ADQU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ÓN </a:t>
            </a:r>
            <a:r>
              <a:rPr sz="800" spc="7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BI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DAM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NTE</a:t>
            </a:r>
            <a:r>
              <a:rPr sz="800" spc="77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COM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ROBADOS</a:t>
            </a:r>
            <a:r>
              <a:rPr sz="800" spc="0" dirty="0" smtClean="0">
                <a:solidFill>
                  <a:srgbClr val="79787C"/>
                </a:solidFill>
                <a:latin typeface="Times New Roman"/>
                <a:cs typeface="Times New Roman"/>
              </a:rPr>
              <a:t>,</a:t>
            </a:r>
            <a:r>
              <a:rPr sz="800" spc="142" dirty="0" smtClean="0">
                <a:solidFill>
                  <a:srgbClr val="79787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DI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ANTE  </a:t>
            </a:r>
            <a:r>
              <a:rPr sz="800" spc="3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LA </a:t>
            </a:r>
            <a:r>
              <a:rPr sz="800" spc="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EXH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IBI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ÓN</a:t>
            </a:r>
            <a:r>
              <a:rPr sz="800" spc="18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170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LA </a:t>
            </a:r>
            <a:r>
              <a:rPr sz="800" spc="58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OCU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ENTA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ÓN</a:t>
            </a:r>
            <a:endParaRPr sz="800">
              <a:latin typeface="Times New Roman"/>
              <a:cs typeface="Times New Roman"/>
            </a:endParaRPr>
          </a:p>
          <a:p>
            <a:pPr marL="18800" indent="-3050" algn="just">
              <a:lnSpc>
                <a:spcPts val="910"/>
              </a:lnSpc>
              <a:spcBef>
                <a:spcPts val="35"/>
              </a:spcBef>
            </a:pP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ORRES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DI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NT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79787C"/>
                </a:solidFill>
                <a:latin typeface="Times New Roman"/>
                <a:cs typeface="Times New Roman"/>
              </a:rPr>
              <a:t>,</a:t>
            </a:r>
            <a:r>
              <a:rPr sz="800" spc="80" dirty="0" smtClean="0">
                <a:solidFill>
                  <a:srgbClr val="79787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ONS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RANDO</a:t>
            </a:r>
            <a:r>
              <a:rPr sz="800" spc="131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LOS </a:t>
            </a:r>
            <a:r>
              <a:rPr sz="800" spc="66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PR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EC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OS</a:t>
            </a:r>
            <a:r>
              <a:rPr sz="800" spc="0" dirty="0" smtClean="0">
                <a:solidFill>
                  <a:srgbClr val="79787C"/>
                </a:solidFill>
                <a:latin typeface="Times New Roman"/>
                <a:cs typeface="Times New Roman"/>
              </a:rPr>
              <a:t>, </a:t>
            </a:r>
            <a:r>
              <a:rPr sz="800" spc="-14" dirty="0" smtClean="0">
                <a:solidFill>
                  <a:srgbClr val="79787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LOS </a:t>
            </a:r>
            <a:r>
              <a:rPr sz="800" spc="28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AJ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ST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800" spc="106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DE</a:t>
            </a:r>
            <a:r>
              <a:rPr sz="800" spc="9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LOS</a:t>
            </a:r>
            <a:r>
              <a:rPr sz="800" spc="177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OS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OS</a:t>
            </a:r>
            <a:r>
              <a:rPr sz="800" spc="107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AUTOR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ZADOS</a:t>
            </a:r>
            <a:r>
              <a:rPr sz="800" spc="111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</a:t>
            </a:r>
            <a:r>
              <a:rPr sz="800" spc="133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LA </a:t>
            </a:r>
            <a:r>
              <a:rPr sz="800" spc="5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FE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H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 </a:t>
            </a:r>
            <a:r>
              <a:rPr sz="800" spc="-1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LA  R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SC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ON</a:t>
            </a:r>
            <a:r>
              <a:rPr sz="800" spc="0" dirty="0" smtClean="0">
                <a:solidFill>
                  <a:srgbClr val="79787C"/>
                </a:solidFill>
                <a:latin typeface="Times New Roman"/>
                <a:cs typeface="Times New Roman"/>
              </a:rPr>
              <a:t>,</a:t>
            </a:r>
            <a:r>
              <a:rPr sz="800" spc="31" dirty="0" smtClean="0">
                <a:solidFill>
                  <a:srgbClr val="79787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SIEMPR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151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Y</a:t>
            </a:r>
            <a:r>
              <a:rPr sz="800" spc="108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NDO </a:t>
            </a:r>
            <a:r>
              <a:rPr sz="800" spc="146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EA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 </a:t>
            </a:r>
            <a:r>
              <a:rPr sz="800" spc="42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66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LA</a:t>
            </a:r>
            <a:r>
              <a:rPr sz="800" spc="127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CA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LIDAD</a:t>
            </a:r>
            <a:r>
              <a:rPr sz="800" spc="9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REQUERIDA</a:t>
            </a:r>
            <a:r>
              <a:rPr sz="800" spc="167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Y</a:t>
            </a:r>
            <a:r>
              <a:rPr sz="800" spc="76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PU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DAN</a:t>
            </a:r>
            <a:r>
              <a:rPr sz="800" spc="88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UT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LI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Z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AR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SE</a:t>
            </a:r>
            <a:r>
              <a:rPr sz="800" spc="151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 </a:t>
            </a:r>
            <a:r>
              <a:rPr sz="800" spc="26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LA</a:t>
            </a:r>
            <a:r>
              <a:rPr sz="800" spc="15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OBRA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,</a:t>
            </a:r>
            <a:r>
              <a:rPr sz="800" spc="69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Y</a:t>
            </a:r>
            <a:r>
              <a:rPr sz="800" spc="76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ONTRAT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TA</a:t>
            </a:r>
            <a:r>
              <a:rPr sz="800" spc="6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81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OMPROM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TA</a:t>
            </a:r>
            <a:r>
              <a:rPr sz="800" spc="3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POR</a:t>
            </a:r>
            <a:r>
              <a:rPr sz="800" spc="5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SC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TO</a:t>
            </a:r>
            <a:r>
              <a:rPr sz="800" spc="6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A</a:t>
            </a:r>
            <a:r>
              <a:rPr sz="800" spc="14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TREGARLOS </a:t>
            </a:r>
            <a:r>
              <a:rPr sz="800" spc="148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</a:t>
            </a:r>
            <a:r>
              <a:rPr sz="800" spc="77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EL</a:t>
            </a:r>
            <a:r>
              <a:rPr sz="800" spc="42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</a:t>
            </a:r>
            <a:r>
              <a:rPr sz="800" spc="8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25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EJECU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ÓN </a:t>
            </a:r>
            <a:r>
              <a:rPr sz="800" spc="96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79787C"/>
                </a:solidFill>
                <a:latin typeface="Times New Roman"/>
                <a:cs typeface="Times New Roman"/>
              </a:rPr>
              <a:t>E</a:t>
            </a:r>
            <a:r>
              <a:rPr sz="800" spc="82" dirty="0" smtClean="0">
                <a:solidFill>
                  <a:srgbClr val="79787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LOS</a:t>
            </a:r>
            <a:r>
              <a:rPr sz="800" spc="40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TRABA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OS</a:t>
            </a:r>
            <a:r>
              <a:rPr sz="800" spc="0" dirty="0" smtClean="0">
                <a:solidFill>
                  <a:srgbClr val="79787C"/>
                </a:solidFill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53778" y="2876499"/>
            <a:ext cx="5679148" cy="2515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100041"/>
              </a:lnSpc>
              <a:spcBef>
                <a:spcPts val="10"/>
              </a:spcBef>
            </a:pP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UNA</a:t>
            </a:r>
            <a:r>
              <a:rPr sz="800" spc="2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VE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Z</a:t>
            </a:r>
            <a:r>
              <a:rPr sz="800" spc="40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ORDADO</a:t>
            </a:r>
            <a:r>
              <a:rPr sz="800" spc="62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</a:t>
            </a:r>
            <a:r>
              <a:rPr sz="800" spc="14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ANT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PO </a:t>
            </a:r>
            <a:r>
              <a:rPr sz="800" spc="-3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POR</a:t>
            </a:r>
            <a:r>
              <a:rPr sz="800" spc="132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"E</a:t>
            </a:r>
            <a:r>
              <a:rPr sz="750" b="1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L </a:t>
            </a:r>
            <a:r>
              <a:rPr sz="750" b="1" spc="-84" dirty="0" smtClean="0">
                <a:solidFill>
                  <a:srgbClr val="36353A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AYUN</a:t>
            </a:r>
            <a:r>
              <a:rPr sz="750" b="1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T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</a:t>
            </a:r>
            <a:r>
              <a:rPr sz="750" b="1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MI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ENT</a:t>
            </a:r>
            <a:r>
              <a:rPr sz="750" b="1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O"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,</a:t>
            </a:r>
            <a:r>
              <a:rPr sz="750" b="1" spc="11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"E</a:t>
            </a:r>
            <a:r>
              <a:rPr sz="750" b="1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L </a:t>
            </a:r>
            <a:r>
              <a:rPr sz="750" b="1" spc="-64" dirty="0" smtClean="0">
                <a:solidFill>
                  <a:srgbClr val="36353A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C</a:t>
            </a:r>
            <a:r>
              <a:rPr sz="750" b="1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O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</a:t>
            </a:r>
            <a:r>
              <a:rPr sz="750" b="1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TRATI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STA</a:t>
            </a:r>
            <a:r>
              <a:rPr sz="750" b="1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" </a:t>
            </a:r>
            <a:r>
              <a:rPr sz="750" b="1" spc="-39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XH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BI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 </a:t>
            </a:r>
            <a:r>
              <a:rPr sz="800" spc="11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LA</a:t>
            </a:r>
            <a:r>
              <a:rPr sz="800" spc="122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FA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TURA </a:t>
            </a:r>
            <a:r>
              <a:rPr sz="800" spc="-8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Y </a:t>
            </a:r>
            <a:r>
              <a:rPr sz="800" spc="28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LA PO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LI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ZA </a:t>
            </a:r>
            <a:r>
              <a:rPr sz="800" spc="56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115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F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AN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Z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</a:t>
            </a:r>
            <a:r>
              <a:rPr sz="800" spc="3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CORR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ES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POND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ENT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66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PARA</a:t>
            </a:r>
            <a:r>
              <a:rPr sz="800" spc="8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SU</a:t>
            </a:r>
            <a:r>
              <a:rPr sz="800" spc="138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APROBAC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ÓN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53778" y="3233259"/>
            <a:ext cx="5688299" cy="5960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indent="3050" algn="just">
              <a:lnSpc>
                <a:spcPct val="95633"/>
              </a:lnSpc>
              <a:spcBef>
                <a:spcPts val="15"/>
              </a:spcBef>
            </a:pP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LA</a:t>
            </a:r>
            <a:r>
              <a:rPr sz="800" spc="13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GARANT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  </a:t>
            </a:r>
            <a:r>
              <a:rPr sz="800" spc="8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SUBS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ST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RA </a:t>
            </a:r>
            <a:r>
              <a:rPr sz="800" spc="-1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HASTA </a:t>
            </a:r>
            <a:r>
              <a:rPr sz="800" spc="136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LA</a:t>
            </a:r>
            <a:r>
              <a:rPr sz="800" spc="136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TOTAL</a:t>
            </a:r>
            <a:r>
              <a:rPr sz="800" spc="96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MORTIZAC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Ó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 </a:t>
            </a:r>
            <a:r>
              <a:rPr sz="800" spc="77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</a:t>
            </a:r>
            <a:r>
              <a:rPr sz="800" spc="8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ANT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PO </a:t>
            </a:r>
            <a:r>
              <a:rPr sz="800" spc="-3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ORRESPONDI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NTE</a:t>
            </a:r>
            <a:r>
              <a:rPr sz="800" spc="0" dirty="0" smtClean="0">
                <a:solidFill>
                  <a:srgbClr val="79787C"/>
                </a:solidFill>
                <a:latin typeface="Times New Roman"/>
                <a:cs typeface="Times New Roman"/>
              </a:rPr>
              <a:t>,</a:t>
            </a:r>
            <a:r>
              <a:rPr sz="800" spc="154" dirty="0" smtClean="0">
                <a:solidFill>
                  <a:srgbClr val="79787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 </a:t>
            </a:r>
            <a:r>
              <a:rPr sz="800" spc="8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CUYO</a:t>
            </a:r>
            <a:r>
              <a:rPr sz="800" spc="87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ASO 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"E</a:t>
            </a:r>
            <a:r>
              <a:rPr sz="750" b="1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L</a:t>
            </a:r>
            <a:r>
              <a:rPr sz="750" b="1" spc="54" dirty="0" smtClean="0">
                <a:solidFill>
                  <a:srgbClr val="36353A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</a:t>
            </a:r>
            <a:r>
              <a:rPr sz="750" b="1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Y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UNTA</a:t>
            </a:r>
            <a:r>
              <a:rPr sz="750" b="1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MI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ENT</a:t>
            </a:r>
            <a:r>
              <a:rPr sz="750" b="1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O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"</a:t>
            </a:r>
            <a:r>
              <a:rPr sz="750" b="1" spc="118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LO</a:t>
            </a:r>
            <a:r>
              <a:rPr sz="800" spc="117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OT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F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CARA </a:t>
            </a:r>
            <a:r>
              <a:rPr sz="800" spc="-8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POR</a:t>
            </a:r>
            <a:r>
              <a:rPr sz="800" spc="73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ESC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TO</a:t>
            </a:r>
            <a:r>
              <a:rPr sz="800" spc="16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</a:t>
            </a:r>
            <a:r>
              <a:rPr sz="800" spc="3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LA</a:t>
            </a:r>
            <a:r>
              <a:rPr sz="800" spc="136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NST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TUC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ÓN </a:t>
            </a:r>
            <a:r>
              <a:rPr sz="800" spc="-8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AF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AN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Z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ADORA</a:t>
            </a:r>
            <a:r>
              <a:rPr sz="800" spc="67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PARA</a:t>
            </a:r>
            <a:r>
              <a:rPr sz="800" spc="83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SU</a:t>
            </a:r>
            <a:r>
              <a:rPr sz="800" spc="-1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CANCELA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ÓN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. </a:t>
            </a:r>
            <a:r>
              <a:rPr sz="800" spc="-89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 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"E</a:t>
            </a:r>
            <a:r>
              <a:rPr sz="750" b="1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L</a:t>
            </a:r>
            <a:r>
              <a:rPr sz="750" b="1" spc="85" dirty="0" smtClean="0">
                <a:solidFill>
                  <a:srgbClr val="36353A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C</a:t>
            </a:r>
            <a:r>
              <a:rPr sz="750" b="1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O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</a:t>
            </a:r>
            <a:r>
              <a:rPr sz="750" b="1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TRATI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750" b="1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T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</a:t>
            </a:r>
            <a:r>
              <a:rPr sz="750" b="1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"</a:t>
            </a:r>
            <a:r>
              <a:rPr sz="750" b="1" spc="126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O</a:t>
            </a:r>
            <a:r>
              <a:rPr sz="800" spc="62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H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A</a:t>
            </a:r>
            <a:r>
              <a:rPr sz="800" spc="113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V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UEL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TO</a:t>
            </a:r>
            <a:r>
              <a:rPr sz="800" spc="1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</a:t>
            </a:r>
            <a:r>
              <a:rPr sz="800" spc="9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SALDO</a:t>
            </a:r>
            <a:r>
              <a:rPr sz="800" spc="10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 ANT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PO</a:t>
            </a:r>
            <a:r>
              <a:rPr sz="800" spc="4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NO</a:t>
            </a:r>
            <a:r>
              <a:rPr sz="800" spc="66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AMORT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Z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ADO</a:t>
            </a:r>
            <a:r>
              <a:rPr sz="800" spc="0" dirty="0" smtClean="0">
                <a:solidFill>
                  <a:srgbClr val="79787C"/>
                </a:solidFill>
                <a:latin typeface="Times New Roman"/>
                <a:cs typeface="Times New Roman"/>
              </a:rPr>
              <a:t>,</a:t>
            </a:r>
            <a:r>
              <a:rPr sz="800" spc="140" dirty="0" smtClean="0">
                <a:solidFill>
                  <a:srgbClr val="79787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DE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NTRO</a:t>
            </a:r>
            <a:r>
              <a:rPr sz="800" spc="120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 PL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AZ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 DET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RMfNADO</a:t>
            </a:r>
            <a:r>
              <a:rPr sz="800" spc="20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POR </a:t>
            </a:r>
            <a:r>
              <a:rPr sz="800" spc="28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EL</a:t>
            </a:r>
            <a:r>
              <a:rPr sz="800" spc="151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EN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175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PUBLI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79787C"/>
                </a:solidFill>
                <a:latin typeface="Times New Roman"/>
                <a:cs typeface="Times New Roman"/>
              </a:rPr>
              <a:t>, </a:t>
            </a:r>
            <a:r>
              <a:rPr sz="800" spc="21" dirty="0" smtClean="0">
                <a:solidFill>
                  <a:srgbClr val="79787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POST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ORES</a:t>
            </a:r>
            <a:r>
              <a:rPr sz="800" spc="12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</a:t>
            </a:r>
            <a:r>
              <a:rPr sz="800" spc="100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LA  AUTOR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Z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IÓN</a:t>
            </a:r>
            <a:r>
              <a:rPr sz="800" spc="68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</a:t>
            </a:r>
            <a:r>
              <a:rPr sz="800" spc="80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FIN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QU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TO</a:t>
            </a:r>
            <a:r>
              <a:rPr sz="800" spc="150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DE</a:t>
            </a:r>
            <a:r>
              <a:rPr sz="800" spc="65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LA</a:t>
            </a:r>
            <a:r>
              <a:rPr sz="800" spc="12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OBRA</a:t>
            </a:r>
            <a:r>
              <a:rPr sz="800" spc="0" dirty="0" smtClean="0">
                <a:solidFill>
                  <a:srgbClr val="79787C"/>
                </a:solidFill>
                <a:latin typeface="Times New Roman"/>
                <a:cs typeface="Times New Roman"/>
              </a:rPr>
              <a:t>,</a:t>
            </a:r>
            <a:r>
              <a:rPr sz="800" spc="71" dirty="0" smtClean="0">
                <a:solidFill>
                  <a:srgbClr val="79787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168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HAR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A 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FECT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VA </a:t>
            </a:r>
            <a:r>
              <a:rPr sz="800" spc="-8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A</a:t>
            </a:r>
            <a:r>
              <a:rPr sz="800" spc="137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F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NZA</a:t>
            </a:r>
            <a:r>
              <a:rPr sz="800" spc="0" dirty="0" smtClean="0">
                <a:solidFill>
                  <a:srgbClr val="79787C"/>
                </a:solidFill>
                <a:latin typeface="Times New Roman"/>
                <a:cs typeface="Times New Roman"/>
              </a:rPr>
              <a:t>, </a:t>
            </a:r>
            <a:r>
              <a:rPr sz="800" spc="-89" dirty="0" smtClean="0">
                <a:solidFill>
                  <a:srgbClr val="79787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IN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LUY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NDO</a:t>
            </a:r>
            <a:r>
              <a:rPr sz="800" spc="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LOS</a:t>
            </a:r>
            <a:r>
              <a:rPr sz="800" spc="80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GASTOS </a:t>
            </a:r>
            <a:r>
              <a:rPr sz="800" spc="5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F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ANC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ROS</a:t>
            </a:r>
            <a:r>
              <a:rPr sz="800" spc="8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Y</a:t>
            </a:r>
            <a:r>
              <a:rPr sz="800" spc="1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DEMAS</a:t>
            </a:r>
            <a:r>
              <a:rPr sz="800" spc="-3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CCE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SOR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OS </a:t>
            </a:r>
            <a:r>
              <a:rPr sz="800" spc="-8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GA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LES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62929" y="3931532"/>
            <a:ext cx="5685249" cy="6021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indent="3050" algn="just">
              <a:lnSpc>
                <a:spcPct val="96879"/>
              </a:lnSpc>
              <a:spcBef>
                <a:spcPts val="10"/>
              </a:spcBef>
            </a:pP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EN   CASO </a:t>
            </a:r>
            <a:r>
              <a:rPr sz="800" spc="31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 </a:t>
            </a:r>
            <a:r>
              <a:rPr sz="800" spc="147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QU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 </a:t>
            </a:r>
            <a:r>
              <a:rPr sz="800" spc="52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"</a:t>
            </a:r>
            <a:r>
              <a:rPr sz="750" b="1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EL </a:t>
            </a:r>
            <a:r>
              <a:rPr sz="750" b="1" spc="117" dirty="0" smtClean="0">
                <a:solidFill>
                  <a:srgbClr val="36353A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C</a:t>
            </a:r>
            <a:r>
              <a:rPr sz="750" b="1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O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</a:t>
            </a:r>
            <a:r>
              <a:rPr sz="750" b="1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TRATI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750" b="1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TA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" </a:t>
            </a:r>
            <a:r>
              <a:rPr sz="750" b="1" spc="9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NO </a:t>
            </a:r>
            <a:r>
              <a:rPr sz="800" spc="90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REfNTEGRE</a:t>
            </a:r>
            <a:r>
              <a:rPr sz="800" spc="177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 </a:t>
            </a:r>
            <a:r>
              <a:rPr sz="800" spc="108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SALDO  </a:t>
            </a:r>
            <a:r>
              <a:rPr sz="800" spc="2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POR </a:t>
            </a:r>
            <a:r>
              <a:rPr sz="800" spc="13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AMORT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ZAR </a:t>
            </a:r>
            <a:r>
              <a:rPr sz="800" spc="11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EBE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RA </a:t>
            </a:r>
            <a:r>
              <a:rPr sz="800" spc="32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PAGAR </a:t>
            </a:r>
            <a:r>
              <a:rPr sz="800" spc="11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GASTOS F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NAN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OS </a:t>
            </a:r>
            <a:r>
              <a:rPr sz="800" spc="50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ONFORM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 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  UNA </a:t>
            </a:r>
            <a:r>
              <a:rPr sz="800" spc="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TASA</a:t>
            </a:r>
            <a:r>
              <a:rPr sz="800" spc="166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Q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</a:t>
            </a:r>
            <a:r>
              <a:rPr sz="800" spc="183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SERA </a:t>
            </a:r>
            <a:r>
              <a:rPr sz="800" spc="88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GUAL </a:t>
            </a:r>
            <a:r>
              <a:rPr sz="800" spc="2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</a:t>
            </a:r>
            <a:r>
              <a:rPr sz="800" spc="17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LA </a:t>
            </a:r>
            <a:r>
              <a:rPr sz="800" spc="3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ESTABL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CID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A  </a:t>
            </a:r>
            <a:r>
              <a:rPr sz="800" spc="67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OR </a:t>
            </a:r>
            <a:r>
              <a:rPr sz="800" spc="1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LA </a:t>
            </a:r>
            <a:r>
              <a:rPr sz="800" spc="6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Y   </a:t>
            </a:r>
            <a:r>
              <a:rPr sz="800" spc="100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DE</a:t>
            </a:r>
            <a:r>
              <a:rPr sz="800" spc="188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NG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ESOS </a:t>
            </a:r>
            <a:r>
              <a:rPr sz="800" spc="50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 MU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IC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PI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O  </a:t>
            </a:r>
            <a:r>
              <a:rPr sz="800" spc="102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EN </a:t>
            </a:r>
            <a:r>
              <a:rPr sz="800" spc="103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LOS </a:t>
            </a:r>
            <a:r>
              <a:rPr sz="800" spc="5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ASO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S </a:t>
            </a:r>
            <a:r>
              <a:rPr sz="800" spc="29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 </a:t>
            </a:r>
            <a:r>
              <a:rPr sz="800" spc="86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PRORROGA </a:t>
            </a:r>
            <a:r>
              <a:rPr sz="800" spc="77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PARA </a:t>
            </a:r>
            <a:r>
              <a:rPr sz="800" spc="73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 </a:t>
            </a:r>
            <a:r>
              <a:rPr sz="800" spc="41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PAGO </a:t>
            </a:r>
            <a:r>
              <a:rPr sz="800" spc="101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142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CREDITO </a:t>
            </a:r>
            <a:r>
              <a:rPr sz="800" spc="7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FIS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AL </a:t>
            </a:r>
            <a:r>
              <a:rPr sz="800" spc="52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LOS </a:t>
            </a:r>
            <a:r>
              <a:rPr sz="800" spc="5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GA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TOS  FINAN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ROS </a:t>
            </a:r>
            <a:r>
              <a:rPr sz="800" spc="27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 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ALCULARAN</a:t>
            </a:r>
            <a:r>
              <a:rPr sz="800" spc="186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SOBRE </a:t>
            </a:r>
            <a:r>
              <a:rPr sz="800" spc="12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 </a:t>
            </a:r>
            <a:r>
              <a:rPr sz="800" spc="128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SALDO </a:t>
            </a:r>
            <a:r>
              <a:rPr sz="800" spc="50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NO </a:t>
            </a:r>
            <a:r>
              <a:rPr sz="800" spc="6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ORT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Z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ADO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.   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 </a:t>
            </a:r>
            <a:r>
              <a:rPr sz="800" spc="81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OMPUTARAN </a:t>
            </a:r>
            <a:r>
              <a:rPr sz="800" spc="5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POR </a:t>
            </a:r>
            <a:r>
              <a:rPr sz="800" spc="16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DIAS </a:t>
            </a:r>
            <a:r>
              <a:rPr sz="800" spc="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CALEN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AR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 </a:t>
            </a:r>
            <a:r>
              <a:rPr sz="800" spc="100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SD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 </a:t>
            </a:r>
            <a:r>
              <a:rPr sz="800" spc="9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QU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 </a:t>
            </a:r>
            <a:r>
              <a:rPr sz="800" spc="34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V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NC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 </a:t>
            </a:r>
            <a:r>
              <a:rPr sz="800" spc="3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</a:t>
            </a:r>
            <a:r>
              <a:rPr sz="800" spc="78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PLAZO </a:t>
            </a:r>
            <a:r>
              <a:rPr sz="800" spc="7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HAST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A </a:t>
            </a:r>
            <a:r>
              <a:rPr sz="800" spc="40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LA</a:t>
            </a:r>
            <a:r>
              <a:rPr sz="800" spc="111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F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HA</a:t>
            </a:r>
            <a:r>
              <a:rPr sz="800" spc="8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</a:t>
            </a:r>
            <a:r>
              <a:rPr sz="800" spc="92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QU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23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126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PONGA </a:t>
            </a:r>
            <a:r>
              <a:rPr sz="800" spc="7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LA</a:t>
            </a:r>
            <a:r>
              <a:rPr sz="800" spc="5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ANTIDAD</a:t>
            </a:r>
            <a:r>
              <a:rPr sz="800" spc="-7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</a:t>
            </a:r>
            <a:r>
              <a:rPr sz="800" spc="1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DISPOS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ÓN</a:t>
            </a:r>
            <a:r>
              <a:rPr sz="800" spc="32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-19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"E</a:t>
            </a:r>
            <a:r>
              <a:rPr sz="750" b="1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L</a:t>
            </a:r>
            <a:r>
              <a:rPr sz="750" b="1" spc="91" dirty="0" smtClean="0">
                <a:solidFill>
                  <a:srgbClr val="36353A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</a:t>
            </a:r>
            <a:r>
              <a:rPr sz="750" b="1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Y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UN</a:t>
            </a:r>
            <a:r>
              <a:rPr sz="750" b="1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T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</a:t>
            </a:r>
            <a:r>
              <a:rPr sz="750" b="1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MIE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</a:t>
            </a:r>
            <a:r>
              <a:rPr sz="750" b="1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TO</a:t>
            </a:r>
            <a:r>
              <a:rPr sz="750" b="1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".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80924" y="4120340"/>
            <a:ext cx="71152" cy="952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30"/>
              </a:spcBef>
            </a:pPr>
            <a:r>
              <a:rPr sz="550" i="1" spc="0" dirty="0" smtClean="0">
                <a:solidFill>
                  <a:srgbClr val="6657AC"/>
                </a:solidFill>
                <a:latin typeface="Arial"/>
                <a:cs typeface="Arial"/>
              </a:rPr>
              <a:t>)</a:t>
            </a:r>
            <a:endParaRPr sz="5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0653" y="4642036"/>
            <a:ext cx="6133625" cy="11784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824">
              <a:lnSpc>
                <a:spcPct val="95825"/>
              </a:lnSpc>
              <a:spcBef>
                <a:spcPts val="10"/>
              </a:spcBef>
            </a:pPr>
            <a:r>
              <a:rPr sz="750" b="1" dirty="0" smtClean="0">
                <a:solidFill>
                  <a:srgbClr val="4F4C53"/>
                </a:solidFill>
                <a:latin typeface="Times New Roman"/>
                <a:cs typeface="Times New Roman"/>
              </a:rPr>
              <a:t>N</a:t>
            </a:r>
            <a:r>
              <a:rPr sz="750" b="1" dirty="0" smtClean="0">
                <a:solidFill>
                  <a:srgbClr val="36353A"/>
                </a:solidFill>
                <a:latin typeface="Times New Roman"/>
                <a:cs typeface="Times New Roman"/>
              </a:rPr>
              <a:t>OV</a:t>
            </a:r>
            <a:r>
              <a:rPr sz="750" b="1" dirty="0" smtClean="0">
                <a:solidFill>
                  <a:srgbClr val="4F4C53"/>
                </a:solidFill>
                <a:latin typeface="Times New Roman"/>
                <a:cs typeface="Times New Roman"/>
              </a:rPr>
              <a:t>E</a:t>
            </a:r>
            <a:r>
              <a:rPr sz="750" b="1" dirty="0" smtClean="0">
                <a:solidFill>
                  <a:srgbClr val="36353A"/>
                </a:solidFill>
                <a:latin typeface="Times New Roman"/>
                <a:cs typeface="Times New Roman"/>
              </a:rPr>
              <a:t>NA</a:t>
            </a:r>
            <a:r>
              <a:rPr sz="750" b="1" dirty="0" smtClean="0">
                <a:solidFill>
                  <a:srgbClr val="4F4C53"/>
                </a:solidFill>
                <a:latin typeface="Times New Roman"/>
                <a:cs typeface="Times New Roman"/>
              </a:rPr>
              <a:t>.-</a:t>
            </a:r>
            <a:endParaRPr sz="750">
              <a:latin typeface="Times New Roman"/>
              <a:cs typeface="Times New Roman"/>
            </a:endParaRPr>
          </a:p>
          <a:p>
            <a:pPr marL="458025" indent="3050" algn="just">
              <a:lnSpc>
                <a:spcPct val="95633"/>
              </a:lnSpc>
              <a:spcBef>
                <a:spcPts val="50"/>
              </a:spcBef>
            </a:pP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FORMA </a:t>
            </a:r>
            <a:r>
              <a:rPr sz="800" spc="4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 </a:t>
            </a:r>
            <a:r>
              <a:rPr sz="800" spc="106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PAGO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.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- </a:t>
            </a:r>
            <a:r>
              <a:rPr sz="800" spc="165" dirty="0" smtClean="0">
                <a:solidFill>
                  <a:srgbClr val="36353A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"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</a:t>
            </a:r>
            <a:r>
              <a:rPr sz="750" b="1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L  </a:t>
            </a:r>
            <a:r>
              <a:rPr sz="750" b="1" spc="5" dirty="0" smtClean="0">
                <a:solidFill>
                  <a:srgbClr val="36353A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</a:t>
            </a:r>
            <a:r>
              <a:rPr sz="750" b="1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Y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UN</a:t>
            </a:r>
            <a:r>
              <a:rPr sz="750" b="1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T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AM</a:t>
            </a:r>
            <a:r>
              <a:rPr sz="750" b="1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EN</a:t>
            </a:r>
            <a:r>
              <a:rPr sz="750" b="1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TO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" </a:t>
            </a:r>
            <a:r>
              <a:rPr sz="750" b="1" spc="17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UBR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RA   AL </a:t>
            </a:r>
            <a:r>
              <a:rPr sz="800" spc="10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"C</a:t>
            </a:r>
            <a:r>
              <a:rPr sz="750" b="1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O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</a:t>
            </a:r>
            <a:r>
              <a:rPr sz="750" b="1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TRATI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750" b="1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T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A"  </a:t>
            </a:r>
            <a:r>
              <a:rPr sz="750" b="1" spc="30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  </a:t>
            </a:r>
            <a:r>
              <a:rPr sz="800" spc="5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MPORT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  </a:t>
            </a:r>
            <a:r>
              <a:rPr sz="800" spc="15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 </a:t>
            </a:r>
            <a:r>
              <a:rPr sz="800" spc="106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ST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 </a:t>
            </a:r>
            <a:r>
              <a:rPr sz="800" spc="189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ONTRATO M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AN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TE </a:t>
            </a:r>
            <a:r>
              <a:rPr sz="800" spc="-89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STIMA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ION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800" spc="8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Q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UE</a:t>
            </a:r>
            <a:r>
              <a:rPr sz="800" spc="43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NS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ALM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NT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-32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106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FORM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LEN</a:t>
            </a:r>
            <a:r>
              <a:rPr sz="800" spc="0" dirty="0" smtClean="0">
                <a:solidFill>
                  <a:srgbClr val="79787C"/>
                </a:solidFill>
                <a:latin typeface="Times New Roman"/>
                <a:cs typeface="Times New Roman"/>
              </a:rPr>
              <a:t>,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 </a:t>
            </a:r>
            <a:r>
              <a:rPr sz="800" spc="150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800" spc="140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QUE</a:t>
            </a:r>
            <a:r>
              <a:rPr sz="800" spc="25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SE</a:t>
            </a:r>
            <a:r>
              <a:rPr sz="800" spc="17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CO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SID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79787C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RAN </a:t>
            </a:r>
            <a:r>
              <a:rPr sz="800" spc="-6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800" spc="117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VOL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Ú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ENES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DE</a:t>
            </a:r>
            <a:r>
              <a:rPr sz="800" spc="182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OBRA</a:t>
            </a:r>
            <a:r>
              <a:rPr sz="800" spc="0" dirty="0" smtClean="0">
                <a:solidFill>
                  <a:srgbClr val="79787C"/>
                </a:solidFill>
                <a:latin typeface="Times New Roman"/>
                <a:cs typeface="Times New Roman"/>
              </a:rPr>
              <a:t>, </a:t>
            </a:r>
            <a:r>
              <a:rPr sz="800" spc="17" dirty="0" smtClean="0">
                <a:solidFill>
                  <a:srgbClr val="79787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TRAMOS </a:t>
            </a:r>
            <a:r>
              <a:rPr sz="800" spc="31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 </a:t>
            </a:r>
            <a:r>
              <a:rPr sz="800" spc="6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ET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APAS </a:t>
            </a:r>
            <a:r>
              <a:rPr sz="800" spc="146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TOTALM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NT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 </a:t>
            </a:r>
            <a:r>
              <a:rPr sz="800" spc="21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RM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NAD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 </a:t>
            </a:r>
            <a:r>
              <a:rPr sz="800" spc="10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 </a:t>
            </a:r>
            <a:r>
              <a:rPr sz="800" spc="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TODOS </a:t>
            </a:r>
            <a:r>
              <a:rPr sz="800" spc="52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SUS </a:t>
            </a:r>
            <a:r>
              <a:rPr sz="800" spc="118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ONC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PTOS</a:t>
            </a:r>
            <a:r>
              <a:rPr sz="800" spc="0" dirty="0" smtClean="0">
                <a:solidFill>
                  <a:srgbClr val="959599"/>
                </a:solidFill>
                <a:latin typeface="Times New Roman"/>
                <a:cs typeface="Times New Roman"/>
              </a:rPr>
              <a:t>, </a:t>
            </a:r>
            <a:r>
              <a:rPr sz="800" spc="96" dirty="0" smtClean="0">
                <a:solidFill>
                  <a:srgbClr val="95959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EN  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EL </a:t>
            </a:r>
            <a:r>
              <a:rPr sz="800" spc="123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PER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ODO  </a:t>
            </a:r>
            <a:r>
              <a:rPr sz="800" spc="136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QU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 CO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MPR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ND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A</a:t>
            </a:r>
            <a:r>
              <a:rPr sz="800" spc="69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CA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DA</a:t>
            </a:r>
            <a:r>
              <a:rPr sz="800" spc="3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STIMA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ÓN</a:t>
            </a:r>
            <a:r>
              <a:rPr sz="800" spc="8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F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RM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-5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A</a:t>
            </a:r>
            <a:r>
              <a:rPr sz="800" spc="34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LO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S</a:t>
            </a:r>
            <a:r>
              <a:rPr sz="800" spc="83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PRE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IO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S </a:t>
            </a:r>
            <a:r>
              <a:rPr sz="800" spc="33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UNITAR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S </a:t>
            </a:r>
            <a:r>
              <a:rPr sz="800" spc="123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PA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TADOS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.</a:t>
            </a:r>
            <a:r>
              <a:rPr sz="800" spc="33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DI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HA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S</a:t>
            </a:r>
            <a:r>
              <a:rPr sz="800" spc="152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ST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AC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ION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800" spc="6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RAN PR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ADA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S  </a:t>
            </a:r>
            <a:r>
              <a:rPr sz="800" spc="2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</a:t>
            </a:r>
            <a:r>
              <a:rPr sz="800" spc="15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</a:t>
            </a:r>
            <a:r>
              <a:rPr sz="800" spc="58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TRAT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ST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A</a:t>
            </a:r>
            <a:r>
              <a:rPr sz="800" spc="88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</a:t>
            </a:r>
            <a:r>
              <a:rPr sz="800" spc="38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LA</a:t>
            </a:r>
            <a:r>
              <a:rPr sz="800" spc="7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ES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IDEN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 </a:t>
            </a:r>
            <a:r>
              <a:rPr sz="800" spc="10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8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SUPERV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ÓN</a:t>
            </a:r>
            <a:r>
              <a:rPr sz="800" spc="113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QUE</a:t>
            </a:r>
            <a:r>
              <a:rPr sz="800" spc="47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</a:t>
            </a:r>
            <a:r>
              <a:rPr sz="800" spc="102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AY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UN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TAM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ENTO DEBERA ESTABLE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ER</a:t>
            </a:r>
            <a:r>
              <a:rPr sz="800" spc="10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PARA</a:t>
            </a:r>
            <a:r>
              <a:rPr sz="800" spc="7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TAL</a:t>
            </a:r>
            <a:r>
              <a:rPr sz="800" spc="5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EF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TO</a:t>
            </a:r>
            <a:r>
              <a:rPr sz="800" spc="0" dirty="0" smtClean="0">
                <a:solidFill>
                  <a:srgbClr val="79787C"/>
                </a:solidFill>
                <a:latin typeface="Times New Roman"/>
                <a:cs typeface="Times New Roman"/>
              </a:rPr>
              <a:t>,</a:t>
            </a:r>
            <a:r>
              <a:rPr sz="800" spc="42" dirty="0" smtClean="0">
                <a:solidFill>
                  <a:srgbClr val="79787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ENTRO </a:t>
            </a:r>
            <a:r>
              <a:rPr sz="800" spc="121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135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LOS</a:t>
            </a:r>
            <a:r>
              <a:rPr sz="800" spc="10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(6)</a:t>
            </a:r>
            <a:r>
              <a:rPr sz="800" spc="8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SE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800" spc="166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AS</a:t>
            </a:r>
            <a:r>
              <a:rPr sz="800" spc="88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NATU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ALES</a:t>
            </a:r>
            <a:r>
              <a:rPr sz="800" spc="36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GU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ENT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800" spc="10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</a:t>
            </a:r>
            <a:r>
              <a:rPr sz="800" spc="2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A</a:t>
            </a:r>
            <a:r>
              <a:rPr sz="800" spc="157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FEC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H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</a:t>
            </a:r>
            <a:r>
              <a:rPr sz="800" spc="8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 SU</a:t>
            </a:r>
            <a:r>
              <a:rPr sz="800" spc="112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CORT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.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UANDO</a:t>
            </a:r>
            <a:r>
              <a:rPr sz="800" spc="53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LAS </a:t>
            </a:r>
            <a:r>
              <a:rPr sz="800" spc="1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ST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MA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ON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 </a:t>
            </a:r>
            <a:r>
              <a:rPr sz="800" spc="-6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NO</a:t>
            </a:r>
            <a:r>
              <a:rPr sz="800" spc="12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SEAN </a:t>
            </a:r>
            <a:r>
              <a:rPr sz="800" spc="3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PRES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NTADAS </a:t>
            </a:r>
            <a:r>
              <a:rPr sz="800" spc="-1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 </a:t>
            </a:r>
            <a:r>
              <a:rPr sz="800" spc="5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</a:t>
            </a:r>
            <a:r>
              <a:rPr sz="800" spc="171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RMINO</a:t>
            </a:r>
            <a:r>
              <a:rPr sz="800" spc="106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ANT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800" spc="96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SEÑALADO</a:t>
            </a:r>
            <a:r>
              <a:rPr sz="800" spc="0" dirty="0" smtClean="0">
                <a:solidFill>
                  <a:srgbClr val="79787C"/>
                </a:solidFill>
                <a:latin typeface="Times New Roman"/>
                <a:cs typeface="Times New Roman"/>
              </a:rPr>
              <a:t>, </a:t>
            </a:r>
            <a:r>
              <a:rPr sz="800" spc="-39" dirty="0" smtClean="0">
                <a:solidFill>
                  <a:srgbClr val="79787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 </a:t>
            </a:r>
            <a:r>
              <a:rPr sz="800" spc="17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IN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OR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ORARAN</a:t>
            </a:r>
            <a:r>
              <a:rPr sz="800" spc="1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 L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A</a:t>
            </a:r>
            <a:r>
              <a:rPr sz="800" spc="117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GU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NT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89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STIMA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ÓN </a:t>
            </a:r>
            <a:r>
              <a:rPr sz="800" spc="-8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PARA</a:t>
            </a:r>
            <a:r>
              <a:rPr sz="800" spc="61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QU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23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"E</a:t>
            </a:r>
            <a:r>
              <a:rPr sz="750" b="1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L</a:t>
            </a:r>
            <a:r>
              <a:rPr sz="750" b="1" spc="54" dirty="0" smtClean="0">
                <a:solidFill>
                  <a:srgbClr val="36353A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AYUN</a:t>
            </a:r>
            <a:r>
              <a:rPr sz="750" b="1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T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</a:t>
            </a:r>
            <a:r>
              <a:rPr sz="750" b="1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MIE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</a:t>
            </a:r>
            <a:r>
              <a:rPr sz="750" b="1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TO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"</a:t>
            </a:r>
            <a:r>
              <a:rPr sz="750" b="1" spc="141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IN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</a:t>
            </a:r>
            <a:r>
              <a:rPr sz="800" spc="-3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SU</a:t>
            </a:r>
            <a:r>
              <a:rPr sz="800" spc="117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TRAM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TE</a:t>
            </a:r>
            <a:r>
              <a:rPr sz="800" spc="21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</a:t>
            </a:r>
            <a:r>
              <a:rPr sz="800" spc="2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PAGO</a:t>
            </a:r>
            <a:r>
              <a:rPr sz="800" spc="76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NT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33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LA</a:t>
            </a:r>
            <a:r>
              <a:rPr sz="800" spc="117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DIRE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ÓN</a:t>
            </a:r>
            <a:r>
              <a:rPr sz="800" spc="-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F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NANZAS </a:t>
            </a:r>
            <a:r>
              <a:rPr sz="800" spc="-8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Y</a:t>
            </a:r>
            <a:r>
              <a:rPr sz="800" spc="73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SORER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 </a:t>
            </a:r>
            <a:r>
              <a:rPr sz="800" spc="-8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25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LA</a:t>
            </a:r>
            <a:r>
              <a:rPr sz="800" spc="137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PRESID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NC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</a:t>
            </a:r>
            <a:r>
              <a:rPr sz="800" spc="8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MU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PAL.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78179" y="5928777"/>
            <a:ext cx="5685249" cy="4771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750" indent="-3050" algn="just">
              <a:lnSpc>
                <a:spcPts val="910"/>
              </a:lnSpc>
              <a:spcBef>
                <a:spcPts val="75"/>
              </a:spcBef>
            </a:pPr>
            <a:r>
              <a:rPr sz="750" b="1" dirty="0" smtClean="0">
                <a:solidFill>
                  <a:srgbClr val="4F4C53"/>
                </a:solidFill>
                <a:latin typeface="Times New Roman"/>
                <a:cs typeface="Times New Roman"/>
              </a:rPr>
              <a:t>"E</a:t>
            </a:r>
            <a:r>
              <a:rPr sz="750" b="1" dirty="0" smtClean="0">
                <a:solidFill>
                  <a:srgbClr val="36353A"/>
                </a:solidFill>
                <a:latin typeface="Times New Roman"/>
                <a:cs typeface="Times New Roman"/>
              </a:rPr>
              <a:t>L</a:t>
            </a:r>
            <a:r>
              <a:rPr sz="750" b="1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 </a:t>
            </a:r>
            <a:r>
              <a:rPr sz="750" b="1" spc="38" dirty="0" smtClean="0">
                <a:solidFill>
                  <a:srgbClr val="36353A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C</a:t>
            </a:r>
            <a:r>
              <a:rPr sz="750" b="1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O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</a:t>
            </a:r>
            <a:r>
              <a:rPr sz="750" b="1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TR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AT</a:t>
            </a:r>
            <a:r>
              <a:rPr sz="750" b="1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750" b="1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T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A" </a:t>
            </a:r>
            <a:r>
              <a:rPr sz="750" b="1" spc="51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UBR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RA </a:t>
            </a:r>
            <a:r>
              <a:rPr sz="800" spc="38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AL</a:t>
            </a:r>
            <a:r>
              <a:rPr sz="800" spc="152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"AYUN</a:t>
            </a:r>
            <a:r>
              <a:rPr sz="750" b="1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T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AM</a:t>
            </a:r>
            <a:r>
              <a:rPr sz="750" b="1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IE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</a:t>
            </a:r>
            <a:r>
              <a:rPr sz="750" b="1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TO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" </a:t>
            </a:r>
            <a:r>
              <a:rPr sz="750" b="1" spc="63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Y</a:t>
            </a:r>
            <a:r>
              <a:rPr sz="800" spc="163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ST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 </a:t>
            </a:r>
            <a:r>
              <a:rPr sz="800" spc="87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RET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NDRA</a:t>
            </a:r>
            <a:r>
              <a:rPr sz="800" spc="148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  </a:t>
            </a:r>
            <a:r>
              <a:rPr sz="800" spc="13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5     (C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NC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 </a:t>
            </a:r>
            <a:r>
              <a:rPr sz="800" spc="52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 </a:t>
            </a:r>
            <a:r>
              <a:rPr sz="800" spc="3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LLAR)</a:t>
            </a:r>
            <a:r>
              <a:rPr sz="800" spc="13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SOBRE </a:t>
            </a:r>
            <a:r>
              <a:rPr sz="800" spc="8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 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MPO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 </a:t>
            </a:r>
            <a:r>
              <a:rPr sz="800" spc="-39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166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ADA</a:t>
            </a:r>
            <a:r>
              <a:rPr sz="800" spc="112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UNA</a:t>
            </a:r>
            <a:r>
              <a:rPr sz="800" spc="7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100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LAS </a:t>
            </a:r>
            <a:r>
              <a:rPr sz="800" spc="30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ES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TI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MAC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ON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  </a:t>
            </a:r>
            <a:r>
              <a:rPr sz="800" spc="53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78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TRABA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</a:t>
            </a:r>
            <a:r>
              <a:rPr sz="800" spc="7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QUE</a:t>
            </a:r>
            <a:r>
              <a:rPr sz="800" spc="118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FORMUL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  </a:t>
            </a:r>
            <a:r>
              <a:rPr sz="800" spc="50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</a:t>
            </a:r>
            <a:r>
              <a:rPr sz="800" spc="13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CONTRA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83964F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STA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, </a:t>
            </a:r>
            <a:r>
              <a:rPr sz="800" spc="-14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POR</a:t>
            </a:r>
            <a:r>
              <a:rPr sz="800" spc="182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</a:t>
            </a:r>
            <a:r>
              <a:rPr sz="800" spc="12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SERV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 D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57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V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G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LAN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79787C"/>
                </a:solidFill>
                <a:latin typeface="Times New Roman"/>
                <a:cs typeface="Times New Roman"/>
              </a:rPr>
              <a:t>, </a:t>
            </a:r>
            <a:r>
              <a:rPr sz="800" spc="111" dirty="0" smtClean="0">
                <a:solidFill>
                  <a:srgbClr val="79787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INSPE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CC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ON</a:t>
            </a:r>
            <a:r>
              <a:rPr sz="800" spc="11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Y</a:t>
            </a:r>
            <a:r>
              <a:rPr sz="800" spc="123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TROL</a:t>
            </a:r>
            <a:r>
              <a:rPr sz="800" spc="-3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SOLO</a:t>
            </a:r>
            <a:r>
              <a:rPr sz="800" spc="6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81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REALI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Z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ARA</a:t>
            </a:r>
            <a:r>
              <a:rPr sz="800" spc="-40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OMO</a:t>
            </a:r>
            <a:r>
              <a:rPr sz="800" spc="32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DU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VA</a:t>
            </a:r>
            <a:r>
              <a:rPr sz="800" spc="6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EN</a:t>
            </a:r>
            <a:r>
              <a:rPr sz="800" spc="162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ECU</a:t>
            </a:r>
            <a:r>
              <a:rPr sz="800" spc="0" dirty="0" smtClean="0">
                <a:solidFill>
                  <a:srgbClr val="79787C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ÓN </a:t>
            </a:r>
            <a:r>
              <a:rPr sz="800" spc="-6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-44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OBRAS</a:t>
            </a:r>
            <a:r>
              <a:rPr sz="800" spc="26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DOND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 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NT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VI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 </a:t>
            </a:r>
            <a:r>
              <a:rPr sz="800" spc="-8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ECU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RS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800" spc="40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F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RALES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81230" y="6508131"/>
            <a:ext cx="5691349" cy="10687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750" indent="-3050" algn="just">
              <a:lnSpc>
                <a:spcPct val="96304"/>
              </a:lnSpc>
              <a:spcBef>
                <a:spcPts val="10"/>
              </a:spcBef>
            </a:pP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I </a:t>
            </a:r>
            <a:r>
              <a:rPr sz="800" spc="191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LAS  </a:t>
            </a:r>
            <a:r>
              <a:rPr sz="800" spc="156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ES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TIM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AC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NES</a:t>
            </a:r>
            <a:r>
              <a:rPr sz="800" spc="0" dirty="0" smtClean="0">
                <a:solidFill>
                  <a:srgbClr val="959599"/>
                </a:solidFill>
                <a:latin typeface="Times New Roman"/>
                <a:cs typeface="Times New Roman"/>
              </a:rPr>
              <a:t>,  </a:t>
            </a:r>
            <a:r>
              <a:rPr sz="800" spc="50" dirty="0" smtClean="0">
                <a:solidFill>
                  <a:srgbClr val="95959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  </a:t>
            </a:r>
            <a:r>
              <a:rPr sz="800" spc="80" dirty="0" smtClean="0">
                <a:solidFill>
                  <a:srgbClr val="36353A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LA  </a:t>
            </a:r>
            <a:r>
              <a:rPr sz="800" spc="81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LI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QU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IDA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Ó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   </a:t>
            </a:r>
            <a:r>
              <a:rPr sz="800" spc="112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  </a:t>
            </a:r>
            <a:r>
              <a:rPr sz="800" spc="66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MA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IÓ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N   </a:t>
            </a:r>
            <a:r>
              <a:rPr sz="800" spc="93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FIN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AL  </a:t>
            </a:r>
            <a:r>
              <a:rPr sz="800" spc="138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NQ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UE </a:t>
            </a:r>
            <a:r>
              <a:rPr sz="800" spc="196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HA</a:t>
            </a:r>
            <a:r>
              <a:rPr sz="800" spc="-12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Y</a:t>
            </a:r>
            <a:r>
              <a:rPr sz="800" spc="-12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AN </a:t>
            </a:r>
            <a:r>
              <a:rPr sz="800" spc="188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SIDO  </a:t>
            </a:r>
            <a:r>
              <a:rPr sz="800" spc="9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PAGADAS</a:t>
            </a:r>
            <a:r>
              <a:rPr sz="800" spc="0" dirty="0" smtClean="0">
                <a:solidFill>
                  <a:srgbClr val="79787C"/>
                </a:solidFill>
                <a:latin typeface="Times New Roman"/>
                <a:cs typeface="Times New Roman"/>
              </a:rPr>
              <a:t>,  </a:t>
            </a:r>
            <a:r>
              <a:rPr sz="800" spc="50" dirty="0" smtClean="0">
                <a:solidFill>
                  <a:srgbClr val="79787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 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ONSID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RA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N</a:t>
            </a:r>
            <a:r>
              <a:rPr sz="800" spc="103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OMO </a:t>
            </a:r>
            <a:r>
              <a:rPr sz="800" spc="8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PT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AC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ÓN </a:t>
            </a:r>
            <a:r>
              <a:rPr sz="800" spc="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 </a:t>
            </a:r>
            <a:r>
              <a:rPr sz="800" spc="108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LA </a:t>
            </a:r>
            <a:r>
              <a:rPr sz="800" spc="52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OBRA</a:t>
            </a:r>
            <a:r>
              <a:rPr sz="800" spc="0" dirty="0" smtClean="0">
                <a:solidFill>
                  <a:srgbClr val="79787C"/>
                </a:solidFill>
                <a:latin typeface="Times New Roman"/>
                <a:cs typeface="Times New Roman"/>
              </a:rPr>
              <a:t>, </a:t>
            </a:r>
            <a:r>
              <a:rPr sz="800" spc="12" dirty="0" smtClean="0">
                <a:solidFill>
                  <a:srgbClr val="79787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PUES </a:t>
            </a:r>
            <a:r>
              <a:rPr sz="800" spc="70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"E</a:t>
            </a:r>
            <a:r>
              <a:rPr sz="750" b="1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L </a:t>
            </a:r>
            <a:r>
              <a:rPr sz="750" b="1" spc="44" dirty="0" smtClean="0">
                <a:solidFill>
                  <a:srgbClr val="36353A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</a:t>
            </a:r>
            <a:r>
              <a:rPr sz="750" b="1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Y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UNTAM</a:t>
            </a:r>
            <a:r>
              <a:rPr sz="750" b="1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IE   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</a:t>
            </a:r>
            <a:r>
              <a:rPr sz="750" b="1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O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" </a:t>
            </a:r>
            <a:r>
              <a:rPr sz="750" b="1" spc="7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SE </a:t>
            </a:r>
            <a:r>
              <a:rPr sz="800" spc="22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V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 </a:t>
            </a:r>
            <a:r>
              <a:rPr sz="800" spc="8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EXPRESAMENT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 </a:t>
            </a:r>
            <a:r>
              <a:rPr sz="800" spc="69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EL DERECH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O  </a:t>
            </a:r>
            <a:r>
              <a:rPr sz="800" spc="132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  </a:t>
            </a:r>
            <a:r>
              <a:rPr sz="800" spc="13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CLAMAR  </a:t>
            </a:r>
            <a:r>
              <a:rPr sz="800" spc="27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POR  </a:t>
            </a:r>
            <a:r>
              <a:rPr sz="800" spc="10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OBRA  </a:t>
            </a:r>
            <a:r>
              <a:rPr sz="800" spc="2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F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ALTANTE  </a:t>
            </a:r>
            <a:r>
              <a:rPr sz="800" spc="73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  </a:t>
            </a:r>
            <a:r>
              <a:rPr sz="800" spc="46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MAL  </a:t>
            </a:r>
            <a:r>
              <a:rPr sz="800" spc="16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EC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DA  </a:t>
            </a:r>
            <a:r>
              <a:rPr sz="800" spc="73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  </a:t>
            </a:r>
            <a:r>
              <a:rPr sz="800" spc="46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POR  </a:t>
            </a:r>
            <a:r>
              <a:rPr sz="800" spc="127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PAG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OS   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fN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B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ID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OS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.   </a:t>
            </a:r>
            <a:r>
              <a:rPr sz="800" spc="31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   </a:t>
            </a:r>
            <a:r>
              <a:rPr sz="800" spc="62" dirty="0" smtClean="0">
                <a:solidFill>
                  <a:srgbClr val="36353A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"</a:t>
            </a:r>
            <a:r>
              <a:rPr sz="750" b="1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EL 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C</a:t>
            </a:r>
            <a:r>
              <a:rPr sz="750" b="1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O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</a:t>
            </a:r>
            <a:r>
              <a:rPr sz="750" b="1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TR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</a:t>
            </a:r>
            <a:r>
              <a:rPr sz="750" b="1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TI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STA" </a:t>
            </a:r>
            <a:r>
              <a:rPr sz="750" b="1" spc="1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STUVI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 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IN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ONFORM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27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CO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</a:t>
            </a:r>
            <a:r>
              <a:rPr sz="800" spc="113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LAS </a:t>
            </a:r>
            <a:r>
              <a:rPr sz="800" spc="26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EST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MA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ONES</a:t>
            </a:r>
            <a:r>
              <a:rPr sz="800" spc="15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</a:t>
            </a:r>
            <a:r>
              <a:rPr sz="800" spc="101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ON</a:t>
            </a:r>
            <a:r>
              <a:rPr sz="800" spc="13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LA </a:t>
            </a:r>
            <a:r>
              <a:rPr sz="800" spc="5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LIQU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DA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ÓN,</a:t>
            </a:r>
            <a:r>
              <a:rPr sz="800" spc="130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NDRA</a:t>
            </a:r>
            <a:r>
              <a:rPr sz="800" spc="110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UN </a:t>
            </a:r>
            <a:r>
              <a:rPr sz="800" spc="23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PLAZO CONS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ID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ADO</a:t>
            </a:r>
            <a:r>
              <a:rPr sz="800" spc="7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EN</a:t>
            </a:r>
            <a:r>
              <a:rPr sz="800" spc="157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AS</a:t>
            </a:r>
            <a:r>
              <a:rPr sz="800" spc="15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AL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DAR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79787C"/>
                </a:solidFill>
                <a:latin typeface="Times New Roman"/>
                <a:cs typeface="Times New Roman"/>
              </a:rPr>
              <a:t>,</a:t>
            </a:r>
            <a:r>
              <a:rPr sz="800" spc="105" dirty="0" smtClean="0">
                <a:solidFill>
                  <a:srgbClr val="79787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MI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SMO QUE</a:t>
            </a:r>
            <a:r>
              <a:rPr sz="800" spc="16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SERA</a:t>
            </a:r>
            <a:r>
              <a:rPr sz="800" spc="132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DETERM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NADO</a:t>
            </a:r>
            <a:r>
              <a:rPr sz="800" spc="10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POR</a:t>
            </a:r>
            <a:r>
              <a:rPr sz="800" spc="128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"E</a:t>
            </a:r>
            <a:r>
              <a:rPr sz="750" b="1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L</a:t>
            </a:r>
            <a:r>
              <a:rPr sz="750" b="1" spc="97" dirty="0" smtClean="0">
                <a:solidFill>
                  <a:srgbClr val="36353A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</a:t>
            </a:r>
            <a:r>
              <a:rPr sz="750" b="1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Y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UN</a:t>
            </a:r>
            <a:r>
              <a:rPr sz="750" b="1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TA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M</a:t>
            </a:r>
            <a:r>
              <a:rPr sz="750" b="1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EN</a:t>
            </a:r>
            <a:r>
              <a:rPr sz="750" b="1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TO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"</a:t>
            </a:r>
            <a:r>
              <a:rPr sz="750" b="1" spc="117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</a:t>
            </a:r>
            <a:r>
              <a:rPr sz="800" spc="53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</a:t>
            </a:r>
            <a:r>
              <a:rPr sz="800" spc="14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SU</a:t>
            </a:r>
            <a:r>
              <a:rPr sz="800" spc="11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CASO A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ORDADO</a:t>
            </a:r>
            <a:r>
              <a:rPr sz="800" spc="138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 </a:t>
            </a:r>
            <a:r>
              <a:rPr sz="800" spc="63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MAN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RA</a:t>
            </a:r>
            <a:r>
              <a:rPr sz="800" spc="132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ONJUNTA</a:t>
            </a:r>
            <a:r>
              <a:rPr sz="800" spc="166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ON</a:t>
            </a:r>
            <a:r>
              <a:rPr sz="800" spc="166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"E</a:t>
            </a:r>
            <a:r>
              <a:rPr sz="750" b="1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L </a:t>
            </a:r>
            <a:r>
              <a:rPr sz="750" b="1" spc="34" dirty="0" smtClean="0">
                <a:solidFill>
                  <a:srgbClr val="36353A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C</a:t>
            </a:r>
            <a:r>
              <a:rPr sz="750" b="1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O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</a:t>
            </a:r>
            <a:r>
              <a:rPr sz="750" b="1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TRATI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750" b="1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T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A", </a:t>
            </a:r>
            <a:r>
              <a:rPr sz="750" b="1" spc="3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CONTADOS</a:t>
            </a:r>
            <a:r>
              <a:rPr sz="800" spc="17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A</a:t>
            </a:r>
            <a:r>
              <a:rPr sz="800" spc="154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PART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 </a:t>
            </a:r>
            <a:r>
              <a:rPr sz="800" spc="2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170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LA </a:t>
            </a:r>
            <a:r>
              <a:rPr sz="800" spc="7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FE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HA  </a:t>
            </a:r>
            <a:r>
              <a:rPr sz="800" spc="2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 </a:t>
            </a:r>
            <a:r>
              <a:rPr sz="800" spc="50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QU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165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SE HA</a:t>
            </a:r>
            <a:r>
              <a:rPr sz="800" spc="-12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Y</a:t>
            </a:r>
            <a:r>
              <a:rPr sz="800" spc="-12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</a:t>
            </a:r>
            <a:r>
              <a:rPr sz="800" spc="177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EF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ECTU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ADO</a:t>
            </a:r>
            <a:r>
              <a:rPr sz="800" spc="17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LA </a:t>
            </a:r>
            <a:r>
              <a:rPr sz="800" spc="13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ST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CIÓN </a:t>
            </a:r>
            <a:r>
              <a:rPr sz="800" spc="2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 </a:t>
            </a:r>
            <a:r>
              <a:rPr sz="800" spc="2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LA </a:t>
            </a:r>
            <a:r>
              <a:rPr sz="800" spc="12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LIQUID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CIÓN</a:t>
            </a:r>
            <a:r>
              <a:rPr sz="800" spc="0" dirty="0" smtClean="0">
                <a:solidFill>
                  <a:srgbClr val="79787C"/>
                </a:solidFill>
                <a:latin typeface="Times New Roman"/>
                <a:cs typeface="Times New Roman"/>
              </a:rPr>
              <a:t>, </a:t>
            </a:r>
            <a:r>
              <a:rPr sz="800" spc="54" dirty="0" smtClean="0">
                <a:solidFill>
                  <a:srgbClr val="79787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PARA </a:t>
            </a:r>
            <a:r>
              <a:rPr sz="800" spc="2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HA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 </a:t>
            </a:r>
            <a:r>
              <a:rPr sz="800" spc="98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POR</a:t>
            </a:r>
            <a:r>
              <a:rPr sz="800" spc="181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SCRITO </a:t>
            </a:r>
            <a:r>
              <a:rPr sz="800" spc="5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 </a:t>
            </a:r>
            <a:r>
              <a:rPr sz="800" spc="56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REC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LAMA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IÓN  </a:t>
            </a:r>
            <a:r>
              <a:rPr sz="800" spc="112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DE</a:t>
            </a:r>
            <a:r>
              <a:rPr sz="800" spc="12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"E</a:t>
            </a:r>
            <a:r>
              <a:rPr sz="750" b="1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L 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C</a:t>
            </a:r>
            <a:r>
              <a:rPr sz="750" b="1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O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</a:t>
            </a:r>
            <a:r>
              <a:rPr sz="750" b="1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TRATI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750" b="1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T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A",</a:t>
            </a:r>
            <a:r>
              <a:rPr sz="750" b="1" spc="156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SE</a:t>
            </a:r>
            <a:r>
              <a:rPr sz="800" spc="11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SID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RARA</a:t>
            </a:r>
            <a:r>
              <a:rPr sz="800" spc="53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EF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VAMENTE</a:t>
            </a:r>
            <a:r>
              <a:rPr sz="800" spc="126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PTADA</a:t>
            </a:r>
            <a:r>
              <a:rPr sz="800" spc="48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91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LA  EST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MA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ÓN</a:t>
            </a:r>
            <a:r>
              <a:rPr sz="800" spc="126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</a:t>
            </a:r>
            <a:r>
              <a:rPr sz="800" spc="122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LI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QUIDA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ÓN</a:t>
            </a:r>
            <a:r>
              <a:rPr sz="800" spc="151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41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QU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62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SE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RATE Y</a:t>
            </a:r>
            <a:r>
              <a:rPr sz="800" spc="92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N </a:t>
            </a:r>
            <a:r>
              <a:rPr sz="800" spc="31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CH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O</a:t>
            </a:r>
            <a:r>
              <a:rPr sz="800" spc="-1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</a:t>
            </a:r>
            <a:r>
              <a:rPr sz="800" spc="3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TE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OR</a:t>
            </a:r>
            <a:r>
              <a:rPr sz="800" spc="8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LAMA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IÓ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N.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54205" y="7801037"/>
            <a:ext cx="6130574" cy="11845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824">
              <a:lnSpc>
                <a:spcPct val="95825"/>
              </a:lnSpc>
              <a:spcBef>
                <a:spcPts val="10"/>
              </a:spcBef>
            </a:pPr>
            <a:r>
              <a:rPr sz="750" b="1" dirty="0" smtClean="0">
                <a:solidFill>
                  <a:srgbClr val="36353A"/>
                </a:solidFill>
                <a:latin typeface="Times New Roman"/>
                <a:cs typeface="Times New Roman"/>
              </a:rPr>
              <a:t>D</a:t>
            </a:r>
            <a:r>
              <a:rPr sz="750" b="1" dirty="0" smtClean="0">
                <a:solidFill>
                  <a:srgbClr val="4F4C53"/>
                </a:solidFill>
                <a:latin typeface="Times New Roman"/>
                <a:cs typeface="Times New Roman"/>
              </a:rPr>
              <a:t>EC</a:t>
            </a:r>
            <a:r>
              <a:rPr sz="750" b="1" dirty="0" smtClean="0">
                <a:solidFill>
                  <a:srgbClr val="36353A"/>
                </a:solidFill>
                <a:latin typeface="Times New Roman"/>
                <a:cs typeface="Times New Roman"/>
              </a:rPr>
              <a:t>IM</a:t>
            </a:r>
            <a:r>
              <a:rPr sz="750" b="1" dirty="0" smtClean="0">
                <a:solidFill>
                  <a:srgbClr val="4F4C53"/>
                </a:solidFill>
                <a:latin typeface="Times New Roman"/>
                <a:cs typeface="Times New Roman"/>
              </a:rPr>
              <a:t>A</a:t>
            </a:r>
            <a:r>
              <a:rPr sz="750" b="1" dirty="0" smtClean="0">
                <a:solidFill>
                  <a:srgbClr val="36353A"/>
                </a:solidFill>
                <a:latin typeface="Times New Roman"/>
                <a:cs typeface="Times New Roman"/>
              </a:rPr>
              <a:t>.-</a:t>
            </a:r>
            <a:endParaRPr sz="750">
              <a:latin typeface="Times New Roman"/>
              <a:cs typeface="Times New Roman"/>
            </a:endParaRPr>
          </a:p>
          <a:p>
            <a:pPr marL="451925" indent="3050" algn="just">
              <a:lnSpc>
                <a:spcPct val="96016"/>
              </a:lnSpc>
              <a:spcBef>
                <a:spcPts val="75"/>
              </a:spcBef>
            </a:pPr>
            <a:r>
              <a:rPr sz="80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SUPE</a:t>
            </a:r>
            <a:r>
              <a:rPr sz="800" dirty="0" smtClean="0">
                <a:solidFill>
                  <a:srgbClr val="36353A"/>
                </a:solidFill>
                <a:latin typeface="Times New Roman"/>
                <a:cs typeface="Times New Roman"/>
              </a:rPr>
              <a:t>R</a:t>
            </a:r>
            <a:r>
              <a:rPr sz="800" dirty="0" smtClean="0">
                <a:solidFill>
                  <a:srgbClr val="4F4C53"/>
                </a:solidFill>
                <a:latin typeface="Times New Roman"/>
                <a:cs typeface="Times New Roman"/>
              </a:rPr>
              <a:t>V</a:t>
            </a:r>
            <a:r>
              <a:rPr sz="80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80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dirty="0" smtClean="0">
                <a:solidFill>
                  <a:srgbClr val="615E63"/>
                </a:solidFill>
                <a:latin typeface="Times New Roman"/>
                <a:cs typeface="Times New Roman"/>
              </a:rPr>
              <a:t>Ó</a:t>
            </a:r>
            <a:r>
              <a:rPr sz="80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 </a:t>
            </a:r>
            <a:r>
              <a:rPr sz="800" spc="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148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LAS </a:t>
            </a:r>
            <a:r>
              <a:rPr sz="800" spc="31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BRAS</a:t>
            </a:r>
            <a:r>
              <a:rPr sz="800" spc="0" dirty="0" smtClean="0">
                <a:solidFill>
                  <a:srgbClr val="79787C"/>
                </a:solidFill>
                <a:latin typeface="Times New Roman"/>
                <a:cs typeface="Times New Roman"/>
              </a:rPr>
              <a:t>.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-</a:t>
            </a:r>
            <a:r>
              <a:rPr sz="800" spc="13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"EL </a:t>
            </a:r>
            <a:r>
              <a:rPr sz="750" b="1" spc="-3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AYUN</a:t>
            </a:r>
            <a:r>
              <a:rPr sz="750" b="1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T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</a:t>
            </a:r>
            <a:r>
              <a:rPr sz="750" b="1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M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IEN</a:t>
            </a:r>
            <a:r>
              <a:rPr sz="750" b="1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TO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" </a:t>
            </a:r>
            <a:r>
              <a:rPr sz="750" b="1" spc="17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NDRA</a:t>
            </a:r>
            <a:r>
              <a:rPr sz="800" spc="9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 </a:t>
            </a:r>
            <a:r>
              <a:rPr sz="800" spc="3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TODO</a:t>
            </a:r>
            <a:r>
              <a:rPr sz="800" spc="83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MPO </a:t>
            </a:r>
            <a:r>
              <a:rPr sz="800" spc="-1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EL</a:t>
            </a:r>
            <a:r>
              <a:rPr sz="800" spc="17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DER</a:t>
            </a:r>
            <a:r>
              <a:rPr sz="800" spc="0" dirty="0" smtClean="0">
                <a:solidFill>
                  <a:srgbClr val="79787C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HO</a:t>
            </a:r>
            <a:r>
              <a:rPr sz="800" spc="14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152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CONSTATAR</a:t>
            </a:r>
            <a:r>
              <a:rPr sz="800" spc="9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 TRA</a:t>
            </a:r>
            <a:r>
              <a:rPr sz="800" spc="-12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VES</a:t>
            </a:r>
            <a:r>
              <a:rPr sz="800" spc="116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102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MPRESAS </a:t>
            </a:r>
            <a:r>
              <a:rPr sz="800" spc="116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XT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RNAS </a:t>
            </a:r>
            <a:r>
              <a:rPr sz="800" spc="70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</a:t>
            </a:r>
            <a:r>
              <a:rPr sz="800" spc="12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ON</a:t>
            </a:r>
            <a:r>
              <a:rPr sz="800" spc="47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SU</a:t>
            </a:r>
            <a:r>
              <a:rPr sz="800" spc="152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PROP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 </a:t>
            </a:r>
            <a:r>
              <a:rPr sz="800" spc="8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RSONAL</a:t>
            </a:r>
            <a:r>
              <a:rPr sz="800" spc="0" dirty="0" smtClean="0">
                <a:solidFill>
                  <a:srgbClr val="79787C"/>
                </a:solidFill>
                <a:latin typeface="Times New Roman"/>
                <a:cs typeface="Times New Roman"/>
              </a:rPr>
              <a:t>,</a:t>
            </a:r>
            <a:r>
              <a:rPr sz="800" spc="89" dirty="0" smtClean="0">
                <a:solidFill>
                  <a:srgbClr val="79787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QUE</a:t>
            </a:r>
            <a:r>
              <a:rPr sz="800" spc="68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LA</a:t>
            </a:r>
            <a:r>
              <a:rPr sz="800" spc="97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EJ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ECUC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ÓN </a:t>
            </a:r>
            <a:r>
              <a:rPr sz="800" spc="11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50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LA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S</a:t>
            </a:r>
            <a:r>
              <a:rPr sz="800" spc="107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OBRAS</a:t>
            </a:r>
            <a:r>
              <a:rPr sz="800" spc="23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SE</a:t>
            </a:r>
            <a:r>
              <a:rPr sz="800" spc="13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REAL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CE </a:t>
            </a:r>
            <a:r>
              <a:rPr sz="800" spc="2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DE A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UERDO</a:t>
            </a:r>
            <a:r>
              <a:rPr sz="800" spc="-21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N</a:t>
            </a:r>
            <a:r>
              <a:rPr sz="800" spc="95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LAS </a:t>
            </a:r>
            <a:r>
              <a:rPr sz="800" spc="3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ESP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EC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FI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ION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 </a:t>
            </a:r>
            <a:r>
              <a:rPr sz="800" spc="-8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ONTR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TADAS</a:t>
            </a:r>
            <a:r>
              <a:rPr sz="800" spc="0" dirty="0" smtClean="0">
                <a:solidFill>
                  <a:srgbClr val="79787C"/>
                </a:solidFill>
                <a:latin typeface="Times New Roman"/>
                <a:cs typeface="Times New Roman"/>
              </a:rPr>
              <a:t>;</a:t>
            </a:r>
            <a:r>
              <a:rPr sz="800" spc="23" dirty="0" smtClean="0">
                <a:solidFill>
                  <a:srgbClr val="79787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25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COMPROBAR</a:t>
            </a:r>
            <a:r>
              <a:rPr sz="800" spc="53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LA</a:t>
            </a:r>
            <a:r>
              <a:rPr sz="800" spc="13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PRO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A </a:t>
            </a:r>
            <a:r>
              <a:rPr sz="800" spc="-39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127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LAS </a:t>
            </a:r>
            <a:r>
              <a:rPr sz="800" spc="10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EST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MAC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ON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 R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SPE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TO</a:t>
            </a:r>
            <a:r>
              <a:rPr sz="800" spc="-33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A</a:t>
            </a:r>
            <a:r>
              <a:rPr sz="800" spc="34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LA</a:t>
            </a:r>
            <a:r>
              <a:rPr sz="800" spc="92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BRA</a:t>
            </a:r>
            <a:r>
              <a:rPr sz="800" spc="6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ALIZADA</a:t>
            </a:r>
            <a:r>
              <a:rPr sz="800" spc="0" dirty="0" smtClean="0">
                <a:solidFill>
                  <a:srgbClr val="79787C"/>
                </a:solidFill>
                <a:latin typeface="Times New Roman"/>
                <a:cs typeface="Times New Roman"/>
              </a:rPr>
              <a:t>,</a:t>
            </a:r>
            <a:r>
              <a:rPr sz="800" spc="22" dirty="0" smtClean="0">
                <a:solidFill>
                  <a:srgbClr val="79787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Y</a:t>
            </a:r>
            <a:r>
              <a:rPr sz="800" spc="14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-19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OMUN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CAR</a:t>
            </a:r>
            <a:r>
              <a:rPr sz="800" spc="1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AL</a:t>
            </a:r>
            <a:r>
              <a:rPr sz="800" spc="87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"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O  </a:t>
            </a:r>
            <a:r>
              <a:rPr sz="800" spc="121" dirty="0" smtClean="0">
                <a:solidFill>
                  <a:srgbClr val="36353A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</a:t>
            </a:r>
            <a:r>
              <a:rPr sz="750" b="1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RA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</a:t>
            </a:r>
            <a:r>
              <a:rPr sz="750" b="1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750" b="1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T</a:t>
            </a:r>
            <a:r>
              <a:rPr sz="750" b="1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A"</a:t>
            </a:r>
            <a:r>
              <a:rPr sz="750" b="1" spc="128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POR</a:t>
            </a:r>
            <a:r>
              <a:rPr sz="800" spc="91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ESCRITO</a:t>
            </a:r>
            <a:r>
              <a:rPr sz="800" spc="0" dirty="0" smtClean="0">
                <a:solidFill>
                  <a:srgbClr val="79787C"/>
                </a:solidFill>
                <a:latin typeface="Times New Roman"/>
                <a:cs typeface="Times New Roman"/>
              </a:rPr>
              <a:t>, </a:t>
            </a:r>
            <a:r>
              <a:rPr sz="800" spc="78" dirty="0" smtClean="0">
                <a:solidFill>
                  <a:srgbClr val="79787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800" spc="112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NSTR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CC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NE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800" spc="8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QUE ES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TIM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 </a:t>
            </a:r>
            <a:r>
              <a:rPr sz="800" spc="-64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PERTINENTES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. </a:t>
            </a:r>
            <a:r>
              <a:rPr sz="800" spc="-39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</a:t>
            </a:r>
            <a:r>
              <a:rPr sz="800" spc="12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AYUNTAM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NTO</a:t>
            </a:r>
            <a:r>
              <a:rPr sz="800" spc="23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A</a:t>
            </a:r>
            <a:r>
              <a:rPr sz="800" spc="34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SU </a:t>
            </a:r>
            <a:r>
              <a:rPr sz="800" spc="7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LIBRE </a:t>
            </a:r>
            <a:r>
              <a:rPr sz="800" spc="-8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ARB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TR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, </a:t>
            </a:r>
            <a:r>
              <a:rPr sz="800" spc="6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PERO</a:t>
            </a:r>
            <a:r>
              <a:rPr sz="800" spc="136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50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FOR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</a:t>
            </a:r>
            <a:r>
              <a:rPr sz="800" spc="8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UST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FI</a:t>
            </a:r>
            <a:r>
              <a:rPr sz="800" spc="0" dirty="0" smtClean="0">
                <a:solidFill>
                  <a:srgbClr val="8A9474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ADA </a:t>
            </a:r>
            <a:r>
              <a:rPr sz="800" spc="-8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ODRA</a:t>
            </a:r>
            <a:r>
              <a:rPr sz="800" spc="6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ORD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NAR LA </a:t>
            </a:r>
            <a:r>
              <a:rPr sz="800" spc="23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SUSP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NS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ÓN </a:t>
            </a:r>
            <a:r>
              <a:rPr sz="800" spc="1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PAR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AL </a:t>
            </a:r>
            <a:r>
              <a:rPr sz="800" spc="11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</a:t>
            </a:r>
            <a:r>
              <a:rPr sz="800" spc="92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TOTAL</a:t>
            </a:r>
            <a:r>
              <a:rPr sz="800" spc="128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133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LA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S 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OBRAS</a:t>
            </a:r>
            <a:r>
              <a:rPr sz="800" spc="87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CUANDO</a:t>
            </a:r>
            <a:r>
              <a:rPr sz="800" spc="90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ONS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108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QU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102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NO</a:t>
            </a:r>
            <a:r>
              <a:rPr sz="800" spc="13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 </a:t>
            </a:r>
            <a:r>
              <a:rPr sz="800" spc="24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ES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TA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 </a:t>
            </a:r>
            <a:r>
              <a:rPr sz="800" spc="8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UTANDO  </a:t>
            </a:r>
            <a:r>
              <a:rPr sz="800" spc="30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 </a:t>
            </a:r>
            <a:r>
              <a:rPr sz="800" spc="93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LA FORMA</a:t>
            </a:r>
            <a:r>
              <a:rPr sz="800" spc="6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ONV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DA</a:t>
            </a:r>
            <a:r>
              <a:rPr sz="800" spc="0" dirty="0" smtClean="0">
                <a:solidFill>
                  <a:srgbClr val="79787C"/>
                </a:solidFill>
                <a:latin typeface="Times New Roman"/>
                <a:cs typeface="Times New Roman"/>
              </a:rPr>
              <a:t>,</a:t>
            </a:r>
            <a:r>
              <a:rPr sz="800" spc="34" dirty="0" smtClean="0">
                <a:solidFill>
                  <a:srgbClr val="79787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</a:t>
            </a:r>
            <a:r>
              <a:rPr sz="800" spc="130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QU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68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STO</a:t>
            </a:r>
            <a:r>
              <a:rPr sz="800" spc="8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</a:t>
            </a:r>
            <a:r>
              <a:rPr sz="800" spc="98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MO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VO</a:t>
            </a:r>
            <a:r>
              <a:rPr sz="800" spc="132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PARA</a:t>
            </a:r>
            <a:r>
              <a:rPr sz="800" spc="8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AMPLIAR</a:t>
            </a:r>
            <a:r>
              <a:rPr sz="800" spc="17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EL</a:t>
            </a:r>
            <a:r>
              <a:rPr sz="800" spc="78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PLA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Z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</a:t>
            </a:r>
            <a:r>
              <a:rPr sz="800" spc="1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PTADO</a:t>
            </a:r>
            <a:r>
              <a:rPr sz="800" spc="56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PO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R </a:t>
            </a:r>
            <a:r>
              <a:rPr sz="800" spc="26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</a:t>
            </a:r>
            <a:r>
              <a:rPr sz="800" spc="90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ONTRAT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STA </a:t>
            </a:r>
            <a:r>
              <a:rPr sz="800" spc="-8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PARA SU</a:t>
            </a:r>
            <a:r>
              <a:rPr sz="800" spc="12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TERM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ÓN</a:t>
            </a:r>
            <a:r>
              <a:rPr sz="800" spc="5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</a:t>
            </a:r>
            <a:r>
              <a:rPr sz="800" spc="47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BI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,</a:t>
            </a:r>
            <a:r>
              <a:rPr sz="800" spc="113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OPT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</a:t>
            </a:r>
            <a:r>
              <a:rPr sz="800" spc="60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POR </a:t>
            </a:r>
            <a:r>
              <a:rPr sz="800" spc="21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LA</a:t>
            </a:r>
            <a:r>
              <a:rPr sz="800" spc="101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ESC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ON</a:t>
            </a:r>
            <a:r>
              <a:rPr sz="800" spc="13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</a:t>
            </a:r>
            <a:r>
              <a:rPr sz="800" spc="8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ONTRATO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ONFORME</a:t>
            </a:r>
            <a:r>
              <a:rPr sz="800" spc="69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117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EST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AB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 </a:t>
            </a:r>
            <a:r>
              <a:rPr sz="800" spc="143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</a:t>
            </a:r>
            <a:r>
              <a:rPr sz="800" spc="113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LA</a:t>
            </a:r>
            <a:r>
              <a:rPr sz="800" spc="43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LAUSULA D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EC</a:t>
            </a:r>
            <a:r>
              <a:rPr sz="8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A</a:t>
            </a:r>
            <a:r>
              <a:rPr sz="800" spc="63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NOV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EN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A</a:t>
            </a:r>
            <a:r>
              <a:rPr sz="800" spc="64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5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ES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800" spc="78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CON</a:t>
            </a:r>
            <a:r>
              <a:rPr sz="8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TRAT</a:t>
            </a:r>
            <a:r>
              <a:rPr sz="8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79787C"/>
                </a:solidFill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99652" y="9505340"/>
            <a:ext cx="111361" cy="1714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75"/>
              </a:lnSpc>
              <a:spcBef>
                <a:spcPts val="63"/>
              </a:spcBef>
            </a:pPr>
            <a:r>
              <a:rPr sz="115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6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60305" y="9521940"/>
            <a:ext cx="5140543" cy="939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65"/>
              </a:spcBef>
            </a:pPr>
            <a:r>
              <a:rPr sz="500" spc="0" dirty="0" smtClean="0">
                <a:solidFill>
                  <a:srgbClr val="79787C"/>
                </a:solidFill>
                <a:latin typeface="Times New Roman"/>
                <a:cs typeface="Times New Roman"/>
              </a:rPr>
              <a:t>"ESTE</a:t>
            </a:r>
            <a:r>
              <a:rPr sz="500" spc="34" dirty="0" smtClean="0">
                <a:solidFill>
                  <a:srgbClr val="79787C"/>
                </a:solidFill>
                <a:latin typeface="Times New Roman"/>
                <a:cs typeface="Times New Roman"/>
              </a:rPr>
              <a:t> </a:t>
            </a:r>
            <a:r>
              <a:rPr sz="5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PROGRAMA</a:t>
            </a:r>
            <a:r>
              <a:rPr sz="500" spc="-42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5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ES</a:t>
            </a:r>
            <a:r>
              <a:rPr sz="500" spc="10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5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5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500" spc="-23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5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CARÁCTER</a:t>
            </a:r>
            <a:r>
              <a:rPr sz="500" spc="4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5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P</a:t>
            </a:r>
            <a:r>
              <a:rPr sz="500" spc="0" dirty="0" smtClean="0">
                <a:solidFill>
                  <a:srgbClr val="79787C"/>
                </a:solidFill>
                <a:latin typeface="Times New Roman"/>
                <a:cs typeface="Times New Roman"/>
              </a:rPr>
              <a:t>U</a:t>
            </a:r>
            <a:r>
              <a:rPr sz="5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B</a:t>
            </a:r>
            <a:r>
              <a:rPr sz="5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LI</a:t>
            </a:r>
            <a:r>
              <a:rPr sz="5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CO</a:t>
            </a:r>
            <a:r>
              <a:rPr sz="500" spc="-13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5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Y</a:t>
            </a:r>
            <a:r>
              <a:rPr sz="500" spc="-5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5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AJ</a:t>
            </a:r>
            <a:r>
              <a:rPr sz="500" spc="0" dirty="0" smtClean="0">
                <a:solidFill>
                  <a:srgbClr val="79787C"/>
                </a:solidFill>
                <a:latin typeface="Times New Roman"/>
                <a:cs typeface="Times New Roman"/>
              </a:rPr>
              <a:t>EN</a:t>
            </a:r>
            <a:r>
              <a:rPr sz="5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O</a:t>
            </a:r>
            <a:r>
              <a:rPr sz="500" spc="13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5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A</a:t>
            </a:r>
            <a:r>
              <a:rPr sz="500" spc="-5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500" spc="0" dirty="0" smtClean="0">
                <a:solidFill>
                  <a:srgbClr val="79787C"/>
                </a:solidFill>
                <a:latin typeface="Times New Roman"/>
                <a:cs typeface="Times New Roman"/>
              </a:rPr>
              <a:t>C</a:t>
            </a:r>
            <a:r>
              <a:rPr sz="5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UA</a:t>
            </a:r>
            <a:r>
              <a:rPr sz="5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L</a:t>
            </a:r>
            <a:r>
              <a:rPr sz="5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QUIE</a:t>
            </a:r>
            <a:r>
              <a:rPr sz="5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</a:t>
            </a:r>
            <a:r>
              <a:rPr sz="500" spc="26" dirty="0" smtClean="0">
                <a:solidFill>
                  <a:srgbClr val="4F4C53"/>
                </a:solidFill>
                <a:latin typeface="Times New Roman"/>
                <a:cs typeface="Times New Roman"/>
              </a:rPr>
              <a:t> </a:t>
            </a:r>
            <a:r>
              <a:rPr sz="5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</a:t>
            </a:r>
            <a:r>
              <a:rPr sz="5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A</a:t>
            </a:r>
            <a:r>
              <a:rPr sz="5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RT</a:t>
            </a:r>
            <a:r>
              <a:rPr sz="500" spc="0" dirty="0" smtClean="0">
                <a:solidFill>
                  <a:srgbClr val="36353A"/>
                </a:solidFill>
                <a:latin typeface="Times New Roman"/>
                <a:cs typeface="Times New Roman"/>
              </a:rPr>
              <a:t>I</a:t>
            </a:r>
            <a:r>
              <a:rPr sz="5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DO</a:t>
            </a:r>
            <a:r>
              <a:rPr sz="500" spc="44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5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PO</a:t>
            </a:r>
            <a:r>
              <a:rPr sz="500" spc="0" dirty="0" smtClean="0">
                <a:solidFill>
                  <a:srgbClr val="79787C"/>
                </a:solidFill>
                <a:latin typeface="Times New Roman"/>
                <a:cs typeface="Times New Roman"/>
              </a:rPr>
              <a:t>L</a:t>
            </a:r>
            <a:r>
              <a:rPr sz="5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Í</a:t>
            </a:r>
            <a:r>
              <a:rPr sz="500" spc="0" dirty="0" smtClean="0">
                <a:solidFill>
                  <a:srgbClr val="79787C"/>
                </a:solidFill>
                <a:latin typeface="Times New Roman"/>
                <a:cs typeface="Times New Roman"/>
              </a:rPr>
              <a:t>TIC</a:t>
            </a:r>
            <a:r>
              <a:rPr sz="5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O</a:t>
            </a:r>
            <a:r>
              <a:rPr sz="500" spc="0" dirty="0" smtClean="0">
                <a:solidFill>
                  <a:srgbClr val="959599"/>
                </a:solidFill>
                <a:latin typeface="Times New Roman"/>
                <a:cs typeface="Times New Roman"/>
              </a:rPr>
              <a:t>.</a:t>
            </a:r>
            <a:r>
              <a:rPr sz="500" spc="-41" dirty="0" smtClean="0">
                <a:solidFill>
                  <a:srgbClr val="959599"/>
                </a:solidFill>
                <a:latin typeface="Times New Roman"/>
                <a:cs typeface="Times New Roman"/>
              </a:rPr>
              <a:t> </a:t>
            </a:r>
            <a:r>
              <a:rPr sz="5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Q</a:t>
            </a:r>
            <a:r>
              <a:rPr sz="500" spc="0" dirty="0" smtClean="0">
                <a:solidFill>
                  <a:srgbClr val="79787C"/>
                </a:solidFill>
                <a:latin typeface="Times New Roman"/>
                <a:cs typeface="Times New Roman"/>
              </a:rPr>
              <a:t>r-</a:t>
            </a:r>
            <a:r>
              <a:rPr sz="5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DA</a:t>
            </a:r>
            <a:r>
              <a:rPr sz="500" spc="44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5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PR</a:t>
            </a:r>
            <a:r>
              <a:rPr sz="5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O</a:t>
            </a:r>
            <a:r>
              <a:rPr sz="5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H</a:t>
            </a:r>
            <a:r>
              <a:rPr sz="5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IB</a:t>
            </a:r>
            <a:r>
              <a:rPr sz="5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I</a:t>
            </a:r>
            <a:r>
              <a:rPr sz="5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DO</a:t>
            </a:r>
            <a:r>
              <a:rPr sz="500" spc="-25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5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EL</a:t>
            </a:r>
            <a:r>
              <a:rPr sz="500" spc="28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5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USO</a:t>
            </a:r>
            <a:r>
              <a:rPr sz="500" spc="54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5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PARA FI</a:t>
            </a:r>
            <a:r>
              <a:rPr sz="500" spc="0" dirty="0" smtClean="0">
                <a:solidFill>
                  <a:srgbClr val="79787C"/>
                </a:solidFill>
                <a:latin typeface="Times New Roman"/>
                <a:cs typeface="Times New Roman"/>
              </a:rPr>
              <a:t>N</a:t>
            </a:r>
            <a:r>
              <a:rPr sz="5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</a:t>
            </a:r>
            <a:r>
              <a:rPr sz="500" spc="0" dirty="0" smtClean="0">
                <a:solidFill>
                  <a:srgbClr val="79787C"/>
                </a:solidFill>
                <a:latin typeface="Times New Roman"/>
                <a:cs typeface="Times New Roman"/>
              </a:rPr>
              <a:t>S</a:t>
            </a:r>
            <a:r>
              <a:rPr sz="500" spc="15" dirty="0" smtClean="0">
                <a:solidFill>
                  <a:srgbClr val="79787C"/>
                </a:solidFill>
                <a:latin typeface="Times New Roman"/>
                <a:cs typeface="Times New Roman"/>
              </a:rPr>
              <a:t> </a:t>
            </a:r>
            <a:r>
              <a:rPr sz="5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D</a:t>
            </a:r>
            <a:r>
              <a:rPr sz="5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I</a:t>
            </a:r>
            <a:r>
              <a:rPr sz="5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ST</a:t>
            </a:r>
            <a:r>
              <a:rPr sz="5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I</a:t>
            </a:r>
            <a:r>
              <a:rPr sz="5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NT</a:t>
            </a:r>
            <a:r>
              <a:rPr sz="500" spc="0" dirty="0" smtClean="0">
                <a:solidFill>
                  <a:srgbClr val="79787C"/>
                </a:solidFill>
                <a:latin typeface="Times New Roman"/>
                <a:cs typeface="Times New Roman"/>
              </a:rPr>
              <a:t>O</a:t>
            </a:r>
            <a:r>
              <a:rPr sz="5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S</a:t>
            </a:r>
            <a:r>
              <a:rPr sz="500" spc="-3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5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AL </a:t>
            </a:r>
            <a:r>
              <a:rPr sz="5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D</a:t>
            </a:r>
            <a:r>
              <a:rPr sz="5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ESARROLLO</a:t>
            </a:r>
            <a:r>
              <a:rPr sz="500" spc="14" dirty="0" smtClean="0">
                <a:solidFill>
                  <a:srgbClr val="615E63"/>
                </a:solidFill>
                <a:latin typeface="Times New Roman"/>
                <a:cs typeface="Times New Roman"/>
              </a:rPr>
              <a:t> </a:t>
            </a:r>
            <a:r>
              <a:rPr sz="500" spc="0" dirty="0" smtClean="0">
                <a:solidFill>
                  <a:srgbClr val="79787C"/>
                </a:solidFill>
                <a:latin typeface="Times New Roman"/>
                <a:cs typeface="Times New Roman"/>
              </a:rPr>
              <a:t>SOC</a:t>
            </a:r>
            <a:r>
              <a:rPr sz="500" spc="0" dirty="0" smtClean="0">
                <a:solidFill>
                  <a:srgbClr val="4F4C53"/>
                </a:solidFill>
                <a:latin typeface="Times New Roman"/>
                <a:cs typeface="Times New Roman"/>
              </a:rPr>
              <a:t>I</a:t>
            </a:r>
            <a:r>
              <a:rPr sz="500" spc="0" dirty="0" smtClean="0">
                <a:solidFill>
                  <a:srgbClr val="615E63"/>
                </a:solidFill>
                <a:latin typeface="Times New Roman"/>
                <a:cs typeface="Times New Roman"/>
              </a:rPr>
              <a:t>AL</a:t>
            </a:r>
            <a:r>
              <a:rPr sz="500" spc="0" dirty="0" smtClean="0">
                <a:solidFill>
                  <a:srgbClr val="79787C"/>
                </a:solidFill>
                <a:latin typeface="Times New Roman"/>
                <a:cs typeface="Times New Roman"/>
              </a:rPr>
              <a:t>"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601300" y="9559304"/>
            <a:ext cx="1290575" cy="2854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35"/>
              </a:lnSpc>
              <a:spcBef>
                <a:spcPts val="111"/>
              </a:spcBef>
            </a:pPr>
            <a:r>
              <a:rPr sz="2250" b="1" baseline="1932" dirty="0" smtClean="0">
                <a:solidFill>
                  <a:srgbClr val="6657AC"/>
                </a:solidFill>
                <a:latin typeface="Times New Roman"/>
                <a:cs typeface="Times New Roman"/>
              </a:rPr>
              <a:t>t.A--1 </a:t>
            </a:r>
            <a:r>
              <a:rPr sz="2250" b="1" spc="64" baseline="1932" dirty="0" smtClean="0">
                <a:solidFill>
                  <a:srgbClr val="6657AC"/>
                </a:solidFill>
                <a:latin typeface="Times New Roman"/>
                <a:cs typeface="Times New Roman"/>
              </a:rPr>
              <a:t> </a:t>
            </a:r>
            <a:r>
              <a:rPr sz="3000" b="1" i="1" spc="0" baseline="1449" dirty="0" smtClean="0">
                <a:solidFill>
                  <a:srgbClr val="6657AC"/>
                </a:solidFill>
                <a:latin typeface="Times New Roman"/>
                <a:cs typeface="Times New Roman"/>
              </a:rPr>
              <a:t>p</a:t>
            </a:r>
            <a:r>
              <a:rPr sz="2000" spc="0" dirty="0" smtClean="0">
                <a:solidFill>
                  <a:srgbClr val="6657AC"/>
                </a:solidFill>
                <a:latin typeface="Malgun Gothic"/>
                <a:cs typeface="Malgun Gothic"/>
              </a:rPr>
              <a:t>�</a:t>
            </a:r>
            <a:endParaRPr sz="2000">
              <a:latin typeface="Malgun Gothic"/>
              <a:cs typeface="Malgun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bject 43"/>
          <p:cNvSpPr/>
          <p:nvPr/>
        </p:nvSpPr>
        <p:spPr>
          <a:xfrm>
            <a:off x="7023370" y="9520817"/>
            <a:ext cx="76175" cy="121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327919" y="9633616"/>
            <a:ext cx="1426003" cy="2926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93327" y="9508623"/>
            <a:ext cx="5118986" cy="975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7504" y="8914143"/>
            <a:ext cx="1230994" cy="4999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206618" y="8148941"/>
            <a:ext cx="5886833" cy="8170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349401" y="4609502"/>
            <a:ext cx="195008" cy="4755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449952" y="4271106"/>
            <a:ext cx="63987" cy="8536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09665" y="7572754"/>
            <a:ext cx="5874645" cy="45424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06618" y="6743531"/>
            <a:ext cx="5871598" cy="69813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62856" y="5115572"/>
            <a:ext cx="6115360" cy="149991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386392" y="2774237"/>
            <a:ext cx="5676589" cy="220719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386392" y="2423647"/>
            <a:ext cx="5658307" cy="2195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38480" y="670694"/>
            <a:ext cx="6106219" cy="161576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117828" y="5377752"/>
            <a:ext cx="645967" cy="203647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095188" y="12194"/>
            <a:ext cx="719095" cy="4877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59493" y="0"/>
            <a:ext cx="1291934" cy="4877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931874" y="659591"/>
            <a:ext cx="6118161" cy="5928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824">
              <a:lnSpc>
                <a:spcPct val="95825"/>
              </a:lnSpc>
              <a:spcBef>
                <a:spcPts val="10"/>
              </a:spcBef>
            </a:pPr>
            <a:r>
              <a:rPr sz="750" b="1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D</a:t>
            </a:r>
            <a:r>
              <a:rPr sz="750" b="1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EC</a:t>
            </a:r>
            <a:r>
              <a:rPr sz="750" b="1" spc="0" dirty="0" smtClean="0">
                <a:solidFill>
                  <a:srgbClr val="2C2B2F"/>
                </a:solidFill>
                <a:latin typeface="Times New Roman"/>
                <a:cs typeface="Times New Roman"/>
              </a:rPr>
              <a:t>I</a:t>
            </a:r>
            <a:r>
              <a:rPr sz="750" b="1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M</a:t>
            </a:r>
            <a:r>
              <a:rPr sz="750" b="1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</a:t>
            </a:r>
            <a:r>
              <a:rPr sz="750" b="1" spc="173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P</a:t>
            </a:r>
            <a:r>
              <a:rPr sz="750" b="1" spc="0" dirty="0" smtClean="0">
                <a:solidFill>
                  <a:srgbClr val="2C2B2F"/>
                </a:solidFill>
                <a:latin typeface="Times New Roman"/>
                <a:cs typeface="Times New Roman"/>
              </a:rPr>
              <a:t>RI</a:t>
            </a:r>
            <a:r>
              <a:rPr sz="750" b="1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ME</a:t>
            </a:r>
            <a:r>
              <a:rPr sz="750" b="1" spc="0" dirty="0" smtClean="0">
                <a:solidFill>
                  <a:srgbClr val="2C2B2F"/>
                </a:solidFill>
                <a:latin typeface="Times New Roman"/>
                <a:cs typeface="Times New Roman"/>
              </a:rPr>
              <a:t>R</a:t>
            </a:r>
            <a:r>
              <a:rPr sz="750" b="1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A.</a:t>
            </a:r>
            <a:r>
              <a:rPr sz="750" b="1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-</a:t>
            </a:r>
            <a:endParaRPr sz="750">
              <a:latin typeface="Times New Roman"/>
              <a:cs typeface="Times New Roman"/>
            </a:endParaRPr>
          </a:p>
          <a:p>
            <a:pPr marL="451470" indent="3047" algn="just">
              <a:lnSpc>
                <a:spcPct val="96687"/>
              </a:lnSpc>
            </a:pPr>
            <a:r>
              <a:rPr sz="800" dirty="0" smtClean="0">
                <a:solidFill>
                  <a:srgbClr val="535257"/>
                </a:solidFill>
                <a:latin typeface="Times New Roman"/>
                <a:cs typeface="Times New Roman"/>
              </a:rPr>
              <a:t>GARANT</a:t>
            </a:r>
            <a:r>
              <a:rPr sz="80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AS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129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.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- </a:t>
            </a:r>
            <a:r>
              <a:rPr sz="800" spc="79" dirty="0" smtClean="0">
                <a:solidFill>
                  <a:srgbClr val="3E3D41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"</a:t>
            </a:r>
            <a:r>
              <a:rPr sz="750" b="1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EL </a:t>
            </a:r>
            <a:r>
              <a:rPr sz="750" b="1" spc="102" dirty="0" smtClean="0">
                <a:solidFill>
                  <a:srgbClr val="3E3D41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C</a:t>
            </a:r>
            <a:r>
              <a:rPr sz="750" b="1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ONT</a:t>
            </a:r>
            <a:r>
              <a:rPr sz="750" b="1" spc="0" dirty="0" smtClean="0">
                <a:solidFill>
                  <a:srgbClr val="2C2B2F"/>
                </a:solidFill>
                <a:latin typeface="Times New Roman"/>
                <a:cs typeface="Times New Roman"/>
              </a:rPr>
              <a:t>R</a:t>
            </a:r>
            <a:r>
              <a:rPr sz="750" b="1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ATISTA</a:t>
            </a:r>
            <a:r>
              <a:rPr sz="750" b="1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" </a:t>
            </a:r>
            <a:r>
              <a:rPr sz="750" b="1" spc="108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SE </a:t>
            </a:r>
            <a:r>
              <a:rPr sz="800" spc="154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BLI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GA</a:t>
            </a:r>
            <a:r>
              <a:rPr sz="800" spc="192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 </a:t>
            </a:r>
            <a:r>
              <a:rPr sz="800" spc="4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CONST</a:t>
            </a:r>
            <a:r>
              <a:rPr sz="800" spc="0" dirty="0" smtClean="0">
                <a:solidFill>
                  <a:srgbClr val="2C2B2F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TU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IR </a:t>
            </a:r>
            <a:r>
              <a:rPr sz="800" spc="104" dirty="0" smtClean="0">
                <a:solidFill>
                  <a:srgbClr val="3E3D4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EN  </a:t>
            </a:r>
            <a:r>
              <a:rPr sz="800" spc="21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LA   FO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RM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A, </a:t>
            </a:r>
            <a:r>
              <a:rPr sz="800" spc="79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RM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INOS </a:t>
            </a:r>
            <a:r>
              <a:rPr sz="800" spc="72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Y  </a:t>
            </a:r>
            <a:r>
              <a:rPr sz="800" spc="31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PR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OCE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DIM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IENTOS PRE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V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ISTOS  </a:t>
            </a:r>
            <a:r>
              <a:rPr sz="800" spc="30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EN </a:t>
            </a:r>
            <a:r>
              <a:rPr sz="800" spc="24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LA</a:t>
            </a:r>
            <a:r>
              <a:rPr sz="800" spc="156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LEY</a:t>
            </a:r>
            <a:r>
              <a:rPr sz="800" spc="82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DE</a:t>
            </a:r>
            <a:r>
              <a:rPr sz="800" spc="160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OBRAS</a:t>
            </a:r>
            <a:r>
              <a:rPr sz="800" spc="120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PUBLICAS  </a:t>
            </a:r>
            <a:r>
              <a:rPr sz="800" spc="38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Y</a:t>
            </a:r>
            <a:r>
              <a:rPr sz="800" spc="97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SERV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OS</a:t>
            </a:r>
            <a:r>
              <a:rPr sz="800" spc="154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RELAC</a:t>
            </a:r>
            <a:r>
              <a:rPr sz="800" spc="0" dirty="0" smtClean="0">
                <a:solidFill>
                  <a:srgbClr val="2C2B2F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ONADOS</a:t>
            </a:r>
            <a:r>
              <a:rPr sz="800" spc="129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CON</a:t>
            </a:r>
            <a:r>
              <a:rPr sz="800" spc="114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AS  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MI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SMAS</a:t>
            </a:r>
            <a:r>
              <a:rPr sz="800" spc="129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747477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ARA</a:t>
            </a:r>
            <a:r>
              <a:rPr sz="800" spc="165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EL</a:t>
            </a:r>
            <a:r>
              <a:rPr sz="800" spc="131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ES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O </a:t>
            </a:r>
            <a:r>
              <a:rPr sz="800" spc="43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 ZACATECAS</a:t>
            </a:r>
            <a:r>
              <a:rPr sz="800" spc="81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Y</a:t>
            </a:r>
            <a:r>
              <a:rPr sz="800" spc="100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SU </a:t>
            </a:r>
            <a:r>
              <a:rPr sz="800" spc="47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REGLAMENTO</a:t>
            </a:r>
            <a:r>
              <a:rPr sz="800" spc="0" dirty="0" smtClean="0">
                <a:solidFill>
                  <a:srgbClr val="747477"/>
                </a:solidFill>
                <a:latin typeface="Times New Roman"/>
                <a:cs typeface="Times New Roman"/>
              </a:rPr>
              <a:t>,</a:t>
            </a:r>
            <a:r>
              <a:rPr sz="800" spc="127" dirty="0" smtClean="0">
                <a:solidFill>
                  <a:srgbClr val="74747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Y </a:t>
            </a:r>
            <a:r>
              <a:rPr sz="800" spc="43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DEMAS</a:t>
            </a:r>
            <a:r>
              <a:rPr sz="800" spc="97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DI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SPOS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ONES </a:t>
            </a:r>
            <a:r>
              <a:rPr sz="800" spc="32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MIN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STRAT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IV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AS  EN </a:t>
            </a:r>
            <a:r>
              <a:rPr sz="800" spc="54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LA </a:t>
            </a:r>
            <a:r>
              <a:rPr sz="800" spc="32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MATER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747477"/>
                </a:solidFill>
                <a:latin typeface="Times New Roman"/>
                <a:cs typeface="Times New Roman"/>
              </a:rPr>
              <a:t>,</a:t>
            </a:r>
            <a:r>
              <a:rPr sz="800" spc="175" dirty="0" smtClean="0">
                <a:solidFill>
                  <a:srgbClr val="74747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Y </a:t>
            </a:r>
            <a:r>
              <a:rPr sz="800" spc="38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LA </a:t>
            </a:r>
            <a:r>
              <a:rPr sz="800" spc="68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GARANT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 SUF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2C2B2F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EN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</a:t>
            </a:r>
            <a:r>
              <a:rPr sz="800" spc="64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</a:t>
            </a:r>
            <a:r>
              <a:rPr sz="800" spc="-12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QUE</a:t>
            </a:r>
            <a:r>
              <a:rPr sz="800" spc="48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H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</a:t>
            </a:r>
            <a:r>
              <a:rPr sz="800" spc="-129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Y</a:t>
            </a:r>
            <a:r>
              <a:rPr sz="800" spc="-129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</a:t>
            </a:r>
            <a:r>
              <a:rPr sz="800" spc="34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LUGA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R</a:t>
            </a:r>
            <a:r>
              <a:rPr sz="800" spc="39" dirty="0" smtClean="0">
                <a:solidFill>
                  <a:srgbClr val="3E3D4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CON</a:t>
            </a:r>
            <a:r>
              <a:rPr sz="800" spc="25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OT</a:t>
            </a:r>
            <a:r>
              <a:rPr sz="800" spc="0" dirty="0" smtClean="0">
                <a:solidFill>
                  <a:srgbClr val="2C2B2F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V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O</a:t>
            </a:r>
            <a:r>
              <a:rPr sz="800" spc="-9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DE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L </a:t>
            </a:r>
            <a:r>
              <a:rPr sz="800" spc="78" dirty="0" smtClean="0">
                <a:solidFill>
                  <a:srgbClr val="3E3D4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CU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MPLIMI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EN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O</a:t>
            </a:r>
            <a:r>
              <a:rPr sz="800" spc="-30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</a:t>
            </a:r>
            <a:r>
              <a:rPr sz="800" spc="29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ESTE</a:t>
            </a:r>
            <a:r>
              <a:rPr sz="800" spc="78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CONTR</a:t>
            </a:r>
            <a:r>
              <a:rPr sz="800" spc="5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O.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376739" y="1354640"/>
            <a:ext cx="5679391" cy="9496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747" indent="-3047" algn="just">
              <a:lnSpc>
                <a:spcPct val="96112"/>
              </a:lnSpc>
              <a:spcBef>
                <a:spcPts val="10"/>
              </a:spcBef>
            </a:pPr>
            <a:r>
              <a:rPr sz="750" b="1" dirty="0" smtClean="0">
                <a:solidFill>
                  <a:srgbClr val="535257"/>
                </a:solidFill>
                <a:latin typeface="Times New Roman"/>
                <a:cs typeface="Times New Roman"/>
              </a:rPr>
              <a:t>"E</a:t>
            </a:r>
            <a:r>
              <a:rPr sz="750" b="1" dirty="0" smtClean="0">
                <a:solidFill>
                  <a:srgbClr val="3E3D41"/>
                </a:solidFill>
                <a:latin typeface="Times New Roman"/>
                <a:cs typeface="Times New Roman"/>
              </a:rPr>
              <a:t>L</a:t>
            </a:r>
            <a:r>
              <a:rPr sz="750" b="1" spc="50" dirty="0" smtClean="0">
                <a:solidFill>
                  <a:srgbClr val="3E3D41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C</a:t>
            </a:r>
            <a:r>
              <a:rPr sz="750" b="1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O</a:t>
            </a:r>
            <a:r>
              <a:rPr sz="750" b="1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N</a:t>
            </a:r>
            <a:r>
              <a:rPr sz="750" b="1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TRAT</a:t>
            </a:r>
            <a:r>
              <a:rPr sz="750" b="1" spc="0" dirty="0" smtClean="0">
                <a:solidFill>
                  <a:srgbClr val="2C2B2F"/>
                </a:solidFill>
                <a:latin typeface="Times New Roman"/>
                <a:cs typeface="Times New Roman"/>
              </a:rPr>
              <a:t>I</a:t>
            </a:r>
            <a:r>
              <a:rPr sz="750" b="1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S</a:t>
            </a:r>
            <a:r>
              <a:rPr sz="750" b="1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T</a:t>
            </a:r>
            <a:r>
              <a:rPr sz="750" b="1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A"</a:t>
            </a:r>
            <a:r>
              <a:rPr sz="750" b="1" spc="152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PRESENTARA</a:t>
            </a:r>
            <a:r>
              <a:rPr sz="800" spc="89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AL</a:t>
            </a:r>
            <a:r>
              <a:rPr sz="800" spc="-20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747477"/>
                </a:solidFill>
                <a:latin typeface="Times New Roman"/>
                <a:cs typeface="Times New Roman"/>
              </a:rPr>
              <a:t>"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AYUNTAM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ENTO</a:t>
            </a:r>
            <a:r>
              <a:rPr sz="800" spc="0" dirty="0" smtClean="0">
                <a:solidFill>
                  <a:srgbClr val="747477"/>
                </a:solidFill>
                <a:latin typeface="Times New Roman"/>
                <a:cs typeface="Times New Roman"/>
              </a:rPr>
              <a:t>"</a:t>
            </a:r>
            <a:r>
              <a:rPr sz="800" spc="63" dirty="0" smtClean="0">
                <a:solidFill>
                  <a:srgbClr val="74747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PREV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AMENTE</a:t>
            </a:r>
            <a:r>
              <a:rPr sz="800" spc="64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</a:t>
            </a:r>
            <a:r>
              <a:rPr sz="800" spc="12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LA</a:t>
            </a:r>
            <a:r>
              <a:rPr sz="800" spc="46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ENTREGA</a:t>
            </a:r>
            <a:r>
              <a:rPr sz="800" spc="132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DEL</a:t>
            </a:r>
            <a:r>
              <a:rPr sz="800" spc="-5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ANT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PO</a:t>
            </a:r>
            <a:r>
              <a:rPr sz="800" spc="0" dirty="0" smtClean="0">
                <a:solidFill>
                  <a:srgbClr val="747477"/>
                </a:solidFill>
                <a:latin typeface="Times New Roman"/>
                <a:cs typeface="Times New Roman"/>
              </a:rPr>
              <a:t>,</a:t>
            </a:r>
            <a:r>
              <a:rPr sz="800" spc="148" dirty="0" smtClean="0">
                <a:solidFill>
                  <a:srgbClr val="74747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DENTRO</a:t>
            </a:r>
            <a:r>
              <a:rPr sz="800" spc="2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DE LOS</a:t>
            </a:r>
            <a:r>
              <a:rPr sz="800" spc="137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(1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5)</a:t>
            </a:r>
            <a:r>
              <a:rPr sz="800" spc="89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Q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INCE</a:t>
            </a:r>
            <a:r>
              <a:rPr sz="800" spc="53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DI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AS</a:t>
            </a:r>
            <a:r>
              <a:rPr sz="800" spc="10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ATU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ALES </a:t>
            </a:r>
            <a:r>
              <a:rPr sz="800" spc="15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2C2B2F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GU</a:t>
            </a:r>
            <a:r>
              <a:rPr sz="800" spc="0" dirty="0" smtClean="0">
                <a:solidFill>
                  <a:srgbClr val="2C2B2F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EN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ES</a:t>
            </a:r>
            <a:r>
              <a:rPr sz="800" spc="177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CONTADOS</a:t>
            </a:r>
            <a:r>
              <a:rPr sz="800" spc="27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</a:t>
            </a:r>
            <a:r>
              <a:rPr sz="800" spc="59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AR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2C2B2F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R</a:t>
            </a:r>
            <a:r>
              <a:rPr sz="800" spc="163" dirty="0" smtClean="0">
                <a:solidFill>
                  <a:srgbClr val="3E3D4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DE</a:t>
            </a:r>
            <a:r>
              <a:rPr sz="800" spc="50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A</a:t>
            </a:r>
            <a:r>
              <a:rPr sz="800" spc="147" dirty="0" smtClean="0">
                <a:solidFill>
                  <a:srgbClr val="3E3D4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FEC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H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 </a:t>
            </a:r>
            <a:r>
              <a:rPr sz="800" spc="82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N</a:t>
            </a:r>
            <a:r>
              <a:rPr sz="800" spc="123" dirty="0" smtClean="0">
                <a:solidFill>
                  <a:srgbClr val="3E3D4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QUE</a:t>
            </a:r>
            <a:r>
              <a:rPr sz="800" spc="48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747477"/>
                </a:solidFill>
                <a:latin typeface="Times New Roman"/>
                <a:cs typeface="Times New Roman"/>
              </a:rPr>
              <a:t>"</a:t>
            </a:r>
            <a:r>
              <a:rPr sz="800" spc="0" dirty="0" smtClean="0">
                <a:solidFill>
                  <a:srgbClr val="8592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L</a:t>
            </a:r>
            <a:r>
              <a:rPr sz="800" spc="78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CONTRAT</a:t>
            </a:r>
            <a:r>
              <a:rPr sz="800" spc="0" dirty="0" smtClean="0">
                <a:solidFill>
                  <a:srgbClr val="2C2B2F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STA</a:t>
            </a:r>
            <a:r>
              <a:rPr sz="800" spc="0" dirty="0" smtClean="0">
                <a:solidFill>
                  <a:srgbClr val="747477"/>
                </a:solidFill>
                <a:latin typeface="Times New Roman"/>
                <a:cs typeface="Times New Roman"/>
              </a:rPr>
              <a:t>" </a:t>
            </a:r>
            <a:r>
              <a:rPr sz="800" spc="-89" dirty="0" smtClean="0">
                <a:solidFill>
                  <a:srgbClr val="74747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SE LE</a:t>
            </a:r>
            <a:r>
              <a:rPr sz="800" spc="47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HUB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 </a:t>
            </a:r>
            <a:r>
              <a:rPr sz="800" spc="87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NOT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FICA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O</a:t>
            </a:r>
            <a:r>
              <a:rPr sz="800" spc="70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EL</a:t>
            </a:r>
            <a:r>
              <a:rPr sz="800" spc="51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FAL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747477"/>
                </a:solidFill>
                <a:latin typeface="Times New Roman"/>
                <a:cs typeface="Times New Roman"/>
              </a:rPr>
              <a:t>,</a:t>
            </a:r>
            <a:r>
              <a:rPr sz="800" spc="95" dirty="0" smtClean="0">
                <a:solidFill>
                  <a:srgbClr val="74747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UNA</a:t>
            </a:r>
            <a:r>
              <a:rPr sz="800" spc="8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F</a:t>
            </a:r>
            <a:r>
              <a:rPr sz="800" spc="0" dirty="0" smtClean="0">
                <a:solidFill>
                  <a:srgbClr val="2C2B2F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ANZA</a:t>
            </a:r>
            <a:r>
              <a:rPr sz="800" spc="45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</a:t>
            </a:r>
            <a:r>
              <a:rPr sz="800" spc="20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FA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V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OR</a:t>
            </a:r>
            <a:r>
              <a:rPr sz="800" spc="98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EL 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UN</a:t>
            </a:r>
            <a:r>
              <a:rPr sz="800" spc="0" dirty="0" smtClean="0">
                <a:solidFill>
                  <a:srgbClr val="2C2B2F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2C2B2F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O</a:t>
            </a:r>
            <a:r>
              <a:rPr sz="800" spc="70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</a:t>
            </a:r>
            <a:r>
              <a:rPr sz="800" spc="30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F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747477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LLO</a:t>
            </a:r>
            <a:r>
              <a:rPr sz="800" spc="0" dirty="0" smtClean="0">
                <a:solidFill>
                  <a:srgbClr val="747477"/>
                </a:solidFill>
                <a:latin typeface="Times New Roman"/>
                <a:cs typeface="Times New Roman"/>
              </a:rPr>
              <a:t>,</a:t>
            </a:r>
            <a:r>
              <a:rPr sz="800" spc="45" dirty="0" smtClean="0">
                <a:solidFill>
                  <a:srgbClr val="74747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ZACATECAS</a:t>
            </a:r>
            <a:r>
              <a:rPr sz="800" spc="0" dirty="0" smtClean="0">
                <a:solidFill>
                  <a:srgbClr val="747477"/>
                </a:solidFill>
                <a:latin typeface="Times New Roman"/>
                <a:cs typeface="Times New Roman"/>
              </a:rPr>
              <a:t>,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EQU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VALENT</a:t>
            </a:r>
            <a:r>
              <a:rPr sz="800" spc="0" dirty="0" smtClean="0">
                <a:solidFill>
                  <a:srgbClr val="747477"/>
                </a:solidFill>
                <a:latin typeface="Times New Roman"/>
                <a:cs typeface="Times New Roman"/>
              </a:rPr>
              <a:t>E </a:t>
            </a:r>
            <a:r>
              <a:rPr sz="800" spc="-64" dirty="0" smtClean="0">
                <a:solidFill>
                  <a:srgbClr val="74747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AL</a:t>
            </a:r>
            <a:r>
              <a:rPr sz="800" spc="166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1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00%</a:t>
            </a:r>
            <a:r>
              <a:rPr sz="800" spc="89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(C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EN </a:t>
            </a:r>
            <a:r>
              <a:rPr sz="800" spc="63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POR</a:t>
            </a:r>
            <a:r>
              <a:rPr sz="800" spc="115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CIENTO)</a:t>
            </a:r>
            <a:r>
              <a:rPr sz="800" spc="71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DE</a:t>
            </a:r>
            <a:r>
              <a:rPr sz="800" spc="75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LOS</a:t>
            </a:r>
            <a:r>
              <a:rPr sz="800" spc="133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ANT</a:t>
            </a:r>
            <a:r>
              <a:rPr sz="800" spc="0" dirty="0" smtClean="0">
                <a:solidFill>
                  <a:srgbClr val="2C2B2F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POS </a:t>
            </a:r>
            <a:r>
              <a:rPr sz="800" spc="122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RECIBIDOS</a:t>
            </a:r>
            <a:r>
              <a:rPr sz="800" spc="29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Y</a:t>
            </a:r>
            <a:r>
              <a:rPr sz="800" spc="59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OTRA</a:t>
            </a:r>
            <a:r>
              <a:rPr sz="800" spc="111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DE</a:t>
            </a:r>
            <a:r>
              <a:rPr sz="800" spc="127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CUMPLIM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ENTO</a:t>
            </a:r>
            <a:r>
              <a:rPr sz="800" spc="71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HASTA</a:t>
            </a:r>
            <a:r>
              <a:rPr sz="800" spc="165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POR EL </a:t>
            </a:r>
            <a:r>
              <a:rPr sz="800" spc="34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1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0%</a:t>
            </a:r>
            <a:r>
              <a:rPr sz="800" spc="70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(D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EZ</a:t>
            </a:r>
            <a:r>
              <a:rPr sz="800" spc="120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PO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R</a:t>
            </a:r>
            <a:r>
              <a:rPr sz="800" spc="117" dirty="0" smtClean="0">
                <a:solidFill>
                  <a:srgbClr val="3E3D4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ENTO)</a:t>
            </a:r>
            <a:r>
              <a:rPr sz="800" spc="145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EL</a:t>
            </a:r>
            <a:r>
              <a:rPr sz="800" spc="75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2C2B2F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MP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TE</a:t>
            </a:r>
            <a:r>
              <a:rPr sz="800" spc="95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TOTAL</a:t>
            </a:r>
            <a:r>
              <a:rPr sz="800" spc="56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EL CONTRATO </a:t>
            </a:r>
            <a:r>
              <a:rPr sz="800" spc="157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IN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CLUYENDO</a:t>
            </a:r>
            <a:r>
              <a:rPr sz="800" spc="9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EL</a:t>
            </a:r>
            <a:r>
              <a:rPr sz="800" spc="85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CONCEP</a:t>
            </a:r>
            <a:r>
              <a:rPr sz="800" spc="0" dirty="0" smtClean="0">
                <a:solidFill>
                  <a:srgbClr val="747477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O</a:t>
            </a:r>
            <a:r>
              <a:rPr sz="800" spc="100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L</a:t>
            </a:r>
            <a:r>
              <a:rPr sz="800" spc="50" dirty="0" smtClean="0">
                <a:solidFill>
                  <a:srgbClr val="3E3D4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2C2B2F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MP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UESTO</a:t>
            </a:r>
            <a:r>
              <a:rPr sz="800" spc="120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AL VA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OR</a:t>
            </a:r>
            <a:r>
              <a:rPr sz="800" spc="79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AG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EGA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747477"/>
                </a:solidFill>
                <a:latin typeface="Times New Roman"/>
                <a:cs typeface="Times New Roman"/>
              </a:rPr>
              <a:t>,</a:t>
            </a:r>
            <a:r>
              <a:rPr sz="800" spc="11" dirty="0" smtClean="0">
                <a:solidFill>
                  <a:srgbClr val="74747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</a:t>
            </a:r>
            <a:r>
              <a:rPr sz="800" spc="34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FIN</a:t>
            </a:r>
            <a:r>
              <a:rPr sz="800" spc="168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</a:t>
            </a:r>
            <a:r>
              <a:rPr sz="800" spc="5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GA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ANT</a:t>
            </a:r>
            <a:r>
              <a:rPr sz="800" spc="0" dirty="0" smtClean="0">
                <a:solidFill>
                  <a:srgbClr val="2C2B2F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ZAR</a:t>
            </a:r>
            <a:r>
              <a:rPr sz="800" spc="89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EL</a:t>
            </a:r>
            <a:r>
              <a:rPr sz="800" spc="53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CUM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PLI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ENTO</a:t>
            </a:r>
            <a:r>
              <a:rPr sz="800" spc="22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</a:t>
            </a:r>
            <a:r>
              <a:rPr sz="800" spc="-44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TODAS</a:t>
            </a:r>
            <a:r>
              <a:rPr sz="800" spc="25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Y</a:t>
            </a:r>
            <a:r>
              <a:rPr sz="800" spc="-10" dirty="0" smtClean="0">
                <a:solidFill>
                  <a:srgbClr val="3E3D4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CA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</a:t>
            </a:r>
            <a:r>
              <a:rPr sz="800" spc="40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UNA</a:t>
            </a:r>
            <a:r>
              <a:rPr sz="800" spc="26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</a:t>
            </a:r>
            <a:r>
              <a:rPr sz="800" spc="25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747477"/>
                </a:solidFill>
                <a:latin typeface="Times New Roman"/>
                <a:cs typeface="Times New Roman"/>
              </a:rPr>
              <a:t>S</a:t>
            </a:r>
            <a:r>
              <a:rPr sz="800" spc="107" dirty="0" smtClean="0">
                <a:solidFill>
                  <a:srgbClr val="74747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OB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LI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GAC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ES</a:t>
            </a:r>
            <a:r>
              <a:rPr sz="800" spc="-41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QUE EL</a:t>
            </a:r>
            <a:r>
              <a:rPr sz="800" spc="159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ESENTE</a:t>
            </a:r>
            <a:r>
              <a:rPr sz="800" spc="32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CONTRATO</a:t>
            </a:r>
            <a:r>
              <a:rPr sz="800" spc="137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2C2B2F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MP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ONE </a:t>
            </a:r>
            <a:r>
              <a:rPr sz="800" spc="-64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AL</a:t>
            </a:r>
            <a:r>
              <a:rPr sz="800" spc="29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8E908A"/>
                </a:solidFill>
                <a:latin typeface="Times New Roman"/>
                <a:cs typeface="Times New Roman"/>
              </a:rPr>
              <a:t>"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CONT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AT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STA"</a:t>
            </a:r>
            <a:r>
              <a:rPr sz="800" spc="145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EN</a:t>
            </a:r>
            <a:r>
              <a:rPr sz="800" spc="135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MINOS</a:t>
            </a:r>
            <a:r>
              <a:rPr sz="800" spc="113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</a:t>
            </a:r>
            <a:r>
              <a:rPr sz="800" spc="75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LO</a:t>
            </a:r>
            <a:r>
              <a:rPr sz="800" spc="74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ESTA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B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LEC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ID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O </a:t>
            </a:r>
            <a:r>
              <a:rPr sz="800" spc="188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EN</a:t>
            </a:r>
            <a:r>
              <a:rPr sz="800" spc="134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EL</a:t>
            </a:r>
            <a:r>
              <a:rPr sz="800" spc="76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ART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CULO </a:t>
            </a:r>
            <a:r>
              <a:rPr sz="800" spc="-64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85 </a:t>
            </a:r>
            <a:r>
              <a:rPr sz="800" spc="65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DE LA</a:t>
            </a:r>
            <a:r>
              <a:rPr sz="800" spc="124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LEY</a:t>
            </a:r>
            <a:r>
              <a:rPr sz="800" spc="142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DE</a:t>
            </a:r>
            <a:r>
              <a:rPr sz="800" spc="83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OBRAS</a:t>
            </a:r>
            <a:r>
              <a:rPr sz="800" spc="47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UBLICAS</a:t>
            </a:r>
            <a:r>
              <a:rPr sz="800" spc="89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Y</a:t>
            </a:r>
            <a:r>
              <a:rPr sz="800" spc="14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SER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V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IC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OS </a:t>
            </a:r>
            <a:r>
              <a:rPr sz="800" spc="-89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RELAC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ONA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OS</a:t>
            </a:r>
            <a:r>
              <a:rPr sz="800" spc="-69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CON</a:t>
            </a:r>
            <a:r>
              <a:rPr sz="800" spc="47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LAS</a:t>
            </a:r>
            <a:r>
              <a:rPr sz="800" spc="145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MI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AS</a:t>
            </a:r>
            <a:r>
              <a:rPr sz="800" spc="10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PARA</a:t>
            </a:r>
            <a:r>
              <a:rPr sz="800" spc="49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EL</a:t>
            </a:r>
            <a:r>
              <a:rPr sz="800" spc="45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ESTA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O </a:t>
            </a:r>
            <a:r>
              <a:rPr sz="800" spc="87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DE</a:t>
            </a:r>
            <a:r>
              <a:rPr sz="800" spc="20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ZACATECAS.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379786" y="2409460"/>
            <a:ext cx="5676344" cy="2453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indent="3047">
              <a:lnSpc>
                <a:spcPts val="910"/>
              </a:lnSpc>
              <a:spcBef>
                <a:spcPts val="75"/>
              </a:spcBef>
            </a:pP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2C2B2F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ENTRAS  </a:t>
            </a:r>
            <a:r>
              <a:rPr sz="800" spc="43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"E</a:t>
            </a:r>
            <a:r>
              <a:rPr sz="750" b="1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L  </a:t>
            </a:r>
            <a:r>
              <a:rPr sz="750" b="1" spc="-9" dirty="0" smtClean="0">
                <a:solidFill>
                  <a:srgbClr val="3E3D41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C</a:t>
            </a:r>
            <a:r>
              <a:rPr sz="750" b="1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O</a:t>
            </a:r>
            <a:r>
              <a:rPr sz="750" b="1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N</a:t>
            </a:r>
            <a:r>
              <a:rPr sz="750" b="1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TRAT</a:t>
            </a:r>
            <a:r>
              <a:rPr sz="750" b="1" spc="0" dirty="0" smtClean="0">
                <a:solidFill>
                  <a:srgbClr val="2C2B2F"/>
                </a:solidFill>
                <a:latin typeface="Times New Roman"/>
                <a:cs typeface="Times New Roman"/>
              </a:rPr>
              <a:t>I</a:t>
            </a:r>
            <a:r>
              <a:rPr sz="750" b="1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S</a:t>
            </a:r>
            <a:r>
              <a:rPr sz="750" b="1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TA</a:t>
            </a:r>
            <a:r>
              <a:rPr sz="750" b="1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"  </a:t>
            </a:r>
            <a:r>
              <a:rPr sz="750" b="1" spc="2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NO </a:t>
            </a:r>
            <a:r>
              <a:rPr sz="800" spc="95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OTO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GUE </a:t>
            </a:r>
            <a:r>
              <a:rPr sz="800" spc="108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LAS  </a:t>
            </a:r>
            <a:r>
              <a:rPr sz="800" spc="15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FI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ANZAS  </a:t>
            </a:r>
            <a:r>
              <a:rPr sz="800" spc="155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CON </a:t>
            </a:r>
            <a:r>
              <a:rPr sz="800" spc="137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LOS  </a:t>
            </a:r>
            <a:r>
              <a:rPr sz="800" spc="63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REQU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ISI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TOS </a:t>
            </a:r>
            <a:r>
              <a:rPr sz="800" spc="78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QUE </a:t>
            </a:r>
            <a:r>
              <a:rPr sz="800" spc="133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MAS </a:t>
            </a:r>
            <a:r>
              <a:rPr sz="800" spc="40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ADELANTE </a:t>
            </a:r>
            <a:r>
              <a:rPr sz="800" spc="69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SE SEÑALAN,</a:t>
            </a:r>
            <a:r>
              <a:rPr sz="800" spc="67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NO</a:t>
            </a:r>
            <a:r>
              <a:rPr sz="800" spc="53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SE</a:t>
            </a:r>
            <a:r>
              <a:rPr sz="800" spc="126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LEG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MARA</a:t>
            </a:r>
            <a:r>
              <a:rPr sz="800" spc="89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EL</a:t>
            </a:r>
            <a:r>
              <a:rPr sz="800" spc="89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CONTR</a:t>
            </a:r>
            <a:r>
              <a:rPr sz="800" spc="5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TO</a:t>
            </a:r>
            <a:r>
              <a:rPr sz="800" spc="-33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Y</a:t>
            </a:r>
            <a:r>
              <a:rPr sz="800" spc="97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POR </a:t>
            </a:r>
            <a:r>
              <a:rPr sz="800" spc="4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LO</a:t>
            </a:r>
            <a:r>
              <a:rPr sz="800" spc="65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TANTO</a:t>
            </a:r>
            <a:r>
              <a:rPr sz="800" spc="4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NO</a:t>
            </a:r>
            <a:r>
              <a:rPr sz="800" spc="5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SURT</a:t>
            </a:r>
            <a:r>
              <a:rPr sz="800" spc="0" dirty="0" smtClean="0">
                <a:solidFill>
                  <a:srgbClr val="2C2B2F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RA</a:t>
            </a:r>
            <a:r>
              <a:rPr sz="800" spc="64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EFEC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O</a:t>
            </a:r>
            <a:r>
              <a:rPr sz="800" spc="5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ALGUNO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379786" y="2760051"/>
            <a:ext cx="5679391" cy="3642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just">
              <a:lnSpc>
                <a:spcPct val="96304"/>
              </a:lnSpc>
              <a:spcBef>
                <a:spcPts val="10"/>
              </a:spcBef>
            </a:pP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2C2B2F"/>
                </a:solidFill>
                <a:latin typeface="Times New Roman"/>
                <a:cs typeface="Times New Roman"/>
              </a:rPr>
              <a:t>I</a:t>
            </a:r>
            <a:r>
              <a:rPr sz="800" spc="89" dirty="0" smtClean="0">
                <a:solidFill>
                  <a:srgbClr val="2C2B2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RANSCURR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ID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O  </a:t>
            </a:r>
            <a:r>
              <a:rPr sz="800" spc="24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EL</a:t>
            </a:r>
            <a:r>
              <a:rPr sz="800" spc="125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PLAZO </a:t>
            </a:r>
            <a:r>
              <a:rPr sz="800" spc="-64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</a:t>
            </a:r>
            <a:r>
              <a:rPr sz="800" spc="59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QUE</a:t>
            </a:r>
            <a:r>
              <a:rPr sz="800" spc="68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SE</a:t>
            </a:r>
            <a:r>
              <a:rPr sz="800" spc="164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EF</a:t>
            </a:r>
            <a:r>
              <a:rPr sz="800" spc="0" dirty="0" smtClean="0">
                <a:solidFill>
                  <a:srgbClr val="2C2B2F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ERE </a:t>
            </a:r>
            <a:r>
              <a:rPr sz="800" spc="133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EL</a:t>
            </a:r>
            <a:r>
              <a:rPr sz="800" spc="99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SEGUN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O </a:t>
            </a:r>
            <a:r>
              <a:rPr sz="800" spc="-39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RRA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FO </a:t>
            </a:r>
            <a:r>
              <a:rPr sz="800" spc="-64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</a:t>
            </a:r>
            <a:r>
              <a:rPr sz="800" spc="73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ESTA</a:t>
            </a:r>
            <a:r>
              <a:rPr sz="800" spc="48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AUSULA</a:t>
            </a:r>
            <a:r>
              <a:rPr sz="800" spc="121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"E</a:t>
            </a:r>
            <a:r>
              <a:rPr sz="750" b="1" spc="0" dirty="0" smtClean="0">
                <a:solidFill>
                  <a:srgbClr val="2C2B2F"/>
                </a:solidFill>
                <a:latin typeface="Times New Roman"/>
                <a:cs typeface="Times New Roman"/>
              </a:rPr>
              <a:t>L </a:t>
            </a:r>
            <a:r>
              <a:rPr sz="750" b="1" spc="-64" dirty="0" smtClean="0">
                <a:solidFill>
                  <a:srgbClr val="2C2B2F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C</a:t>
            </a:r>
            <a:r>
              <a:rPr sz="750" b="1" spc="0" dirty="0" smtClean="0">
                <a:solidFill>
                  <a:srgbClr val="2C2B2F"/>
                </a:solidFill>
                <a:latin typeface="Times New Roman"/>
                <a:cs typeface="Times New Roman"/>
              </a:rPr>
              <a:t>O</a:t>
            </a:r>
            <a:r>
              <a:rPr sz="750" b="1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NTRAT</a:t>
            </a:r>
            <a:r>
              <a:rPr sz="750" b="1" spc="0" dirty="0" smtClean="0">
                <a:solidFill>
                  <a:srgbClr val="2C2B2F"/>
                </a:solidFill>
                <a:latin typeface="Times New Roman"/>
                <a:cs typeface="Times New Roman"/>
              </a:rPr>
              <a:t>I</a:t>
            </a:r>
            <a:r>
              <a:rPr sz="750" b="1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STA"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NO</a:t>
            </a:r>
            <a:r>
              <a:rPr sz="800" spc="118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H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</a:t>
            </a:r>
            <a:r>
              <a:rPr sz="800" spc="165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OTORGADO</a:t>
            </a:r>
            <a:r>
              <a:rPr sz="800" spc="149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F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ANZAS </a:t>
            </a:r>
            <a:r>
              <a:rPr sz="800" spc="19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CORRESPON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DI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ENTES</a:t>
            </a:r>
            <a:r>
              <a:rPr sz="800" spc="111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AL </a:t>
            </a:r>
            <a:r>
              <a:rPr sz="800" spc="10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ANT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2C2B2F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PO </a:t>
            </a:r>
            <a:r>
              <a:rPr sz="800" spc="1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Y </a:t>
            </a:r>
            <a:r>
              <a:rPr sz="800" spc="44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CUM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LIM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ENTO</a:t>
            </a:r>
            <a:r>
              <a:rPr sz="800" spc="0" dirty="0" smtClean="0">
                <a:solidFill>
                  <a:srgbClr val="747477"/>
                </a:solidFill>
                <a:latin typeface="Times New Roman"/>
                <a:cs typeface="Times New Roman"/>
              </a:rPr>
              <a:t>,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"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EL </a:t>
            </a:r>
            <a:r>
              <a:rPr sz="800" spc="111" dirty="0" smtClean="0">
                <a:solidFill>
                  <a:srgbClr val="3E3D41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</a:t>
            </a:r>
            <a:r>
              <a:rPr sz="750" b="1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Y</a:t>
            </a:r>
            <a:r>
              <a:rPr sz="750" b="1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UN</a:t>
            </a:r>
            <a:r>
              <a:rPr sz="750" b="1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T</a:t>
            </a:r>
            <a:r>
              <a:rPr sz="750" b="1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</a:t>
            </a:r>
            <a:r>
              <a:rPr sz="750" b="1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MIE</a:t>
            </a:r>
            <a:r>
              <a:rPr sz="750" b="1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N</a:t>
            </a:r>
            <a:r>
              <a:rPr sz="750" b="1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TO"  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RA OPTAR</a:t>
            </a:r>
            <a:r>
              <a:rPr sz="800" spc="3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POR</a:t>
            </a:r>
            <a:r>
              <a:rPr sz="800" spc="62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NO</a:t>
            </a:r>
            <a:r>
              <a:rPr sz="800" spc="55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FORMALIZAR </a:t>
            </a:r>
            <a:r>
              <a:rPr sz="800" spc="-89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DI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H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O</a:t>
            </a:r>
            <a:r>
              <a:rPr sz="800" spc="-32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CONTR</a:t>
            </a:r>
            <a:r>
              <a:rPr sz="800" spc="25" dirty="0" smtClean="0">
                <a:solidFill>
                  <a:srgbClr val="535257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TO</a:t>
            </a:r>
            <a:r>
              <a:rPr sz="800" spc="0" dirty="0" smtClean="0">
                <a:solidFill>
                  <a:srgbClr val="747477"/>
                </a:solidFill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385880" y="3229537"/>
            <a:ext cx="5685485" cy="13002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just">
              <a:lnSpc>
                <a:spcPct val="96016"/>
              </a:lnSpc>
              <a:spcBef>
                <a:spcPts val="10"/>
              </a:spcBef>
            </a:pPr>
            <a:r>
              <a:rPr sz="800" spc="0" dirty="0" smtClean="0">
                <a:solidFill>
                  <a:srgbClr val="747477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ONCLUIDAS</a:t>
            </a:r>
            <a:r>
              <a:rPr sz="800" spc="181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LAS </a:t>
            </a:r>
            <a:r>
              <a:rPr sz="800" spc="106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OBRAS</a:t>
            </a:r>
            <a:r>
              <a:rPr sz="800" spc="0" dirty="0" smtClean="0">
                <a:solidFill>
                  <a:srgbClr val="747477"/>
                </a:solidFill>
                <a:latin typeface="Times New Roman"/>
                <a:cs typeface="Times New Roman"/>
              </a:rPr>
              <a:t>, 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NO</a:t>
            </a:r>
            <a:r>
              <a:rPr sz="800" spc="166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OBSTANTE  </a:t>
            </a:r>
            <a:r>
              <a:rPr sz="800" spc="74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SU </a:t>
            </a:r>
            <a:r>
              <a:rPr sz="800" spc="64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RECEPC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ÓN  </a:t>
            </a:r>
            <a:r>
              <a:rPr sz="800" spc="59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FO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MAL</a:t>
            </a:r>
            <a:r>
              <a:rPr sz="800" spc="0" dirty="0" smtClean="0">
                <a:solidFill>
                  <a:srgbClr val="747477"/>
                </a:solidFill>
                <a:latin typeface="Times New Roman"/>
                <a:cs typeface="Times New Roman"/>
              </a:rPr>
              <a:t>,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"E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L </a:t>
            </a:r>
            <a:r>
              <a:rPr sz="800" spc="24" dirty="0" smtClean="0">
                <a:solidFill>
                  <a:srgbClr val="3E3D4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CO  </a:t>
            </a:r>
            <a:r>
              <a:rPr sz="800" spc="54" dirty="0" smtClean="0">
                <a:solidFill>
                  <a:srgbClr val="3E3D41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TRAT</a:t>
            </a:r>
            <a:r>
              <a:rPr sz="750" b="1" spc="0" dirty="0" smtClean="0">
                <a:solidFill>
                  <a:srgbClr val="2C2B2F"/>
                </a:solidFill>
                <a:latin typeface="Times New Roman"/>
                <a:cs typeface="Times New Roman"/>
              </a:rPr>
              <a:t>I</a:t>
            </a:r>
            <a:r>
              <a:rPr sz="750" b="1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ST</a:t>
            </a:r>
            <a:r>
              <a:rPr sz="750" b="1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</a:t>
            </a:r>
            <a:r>
              <a:rPr sz="750" b="1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"  </a:t>
            </a:r>
            <a:r>
              <a:rPr sz="750" b="1" spc="73" dirty="0" smtClean="0">
                <a:solidFill>
                  <a:srgbClr val="3E3D4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QUEDARA</a:t>
            </a:r>
            <a:r>
              <a:rPr sz="800" spc="159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OBLIGADO</a:t>
            </a:r>
            <a:r>
              <a:rPr sz="800" spc="152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 RES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ONDER </a:t>
            </a:r>
            <a:r>
              <a:rPr sz="800" spc="20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DE</a:t>
            </a:r>
            <a:r>
              <a:rPr sz="800" spc="110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LOS </a:t>
            </a:r>
            <a:r>
              <a:rPr sz="800" spc="13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DEFECTOS </a:t>
            </a:r>
            <a:r>
              <a:rPr sz="800" spc="117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QUE</a:t>
            </a:r>
            <a:r>
              <a:rPr sz="800" spc="128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RESU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TA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EN</a:t>
            </a:r>
            <a:r>
              <a:rPr sz="800" spc="115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EN </a:t>
            </a:r>
            <a:r>
              <a:rPr sz="800" spc="53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LAS </a:t>
            </a:r>
            <a:r>
              <a:rPr sz="800" spc="85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2C2B2F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SMAS</a:t>
            </a:r>
            <a:r>
              <a:rPr sz="800" spc="0" dirty="0" smtClean="0">
                <a:solidFill>
                  <a:srgbClr val="747477"/>
                </a:solidFill>
                <a:latin typeface="Times New Roman"/>
                <a:cs typeface="Times New Roman"/>
              </a:rPr>
              <a:t>,</a:t>
            </a:r>
            <a:r>
              <a:rPr sz="800" spc="77" dirty="0" smtClean="0">
                <a:solidFill>
                  <a:srgbClr val="74747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DE</a:t>
            </a:r>
            <a:r>
              <a:rPr sz="800" spc="135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OS </a:t>
            </a:r>
            <a:r>
              <a:rPr sz="800" spc="92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ER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ES  </a:t>
            </a:r>
            <a:r>
              <a:rPr sz="800" spc="69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Y  V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OS </a:t>
            </a:r>
            <a:r>
              <a:rPr sz="800" spc="111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OCULTOS</a:t>
            </a:r>
            <a:r>
              <a:rPr sz="800" spc="140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Y </a:t>
            </a:r>
            <a:r>
              <a:rPr sz="800" spc="62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DE CUA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QU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ER O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RA</a:t>
            </a:r>
            <a:r>
              <a:rPr sz="800" spc="49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ES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ONSAB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ILID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AD</a:t>
            </a:r>
            <a:r>
              <a:rPr sz="800" spc="52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EN</a:t>
            </a:r>
            <a:r>
              <a:rPr sz="800" spc="128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QUE</a:t>
            </a:r>
            <a:r>
              <a:rPr sz="800" spc="60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HUB</a:t>
            </a:r>
            <a:r>
              <a:rPr sz="800" spc="0" dirty="0" smtClean="0">
                <a:solidFill>
                  <a:srgbClr val="2C2B2F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</a:t>
            </a:r>
            <a:r>
              <a:rPr sz="800" spc="126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INCU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RR</a:t>
            </a:r>
            <a:r>
              <a:rPr sz="800" spc="0" dirty="0" smtClean="0">
                <a:solidFill>
                  <a:srgbClr val="2C2B2F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O</a:t>
            </a:r>
            <a:r>
              <a:rPr sz="800" spc="120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DE</a:t>
            </a:r>
            <a:r>
              <a:rPr sz="800" spc="41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ACUE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RD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O</a:t>
            </a:r>
            <a:r>
              <a:rPr sz="800" spc="38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AL</a:t>
            </a:r>
            <a:r>
              <a:rPr sz="800" spc="43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ART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CULO</a:t>
            </a:r>
            <a:r>
              <a:rPr sz="800" spc="150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2C2B2F"/>
                </a:solidFill>
                <a:latin typeface="Times New Roman"/>
                <a:cs typeface="Times New Roman"/>
              </a:rPr>
              <a:t>1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1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4</a:t>
            </a:r>
            <a:r>
              <a:rPr sz="800" spc="126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</a:t>
            </a:r>
            <a:r>
              <a:rPr sz="800" spc="41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A</a:t>
            </a:r>
            <a:r>
              <a:rPr sz="800" spc="126" dirty="0" smtClean="0">
                <a:solidFill>
                  <a:srgbClr val="3E3D4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Y</a:t>
            </a:r>
            <a:r>
              <a:rPr sz="800" spc="161" dirty="0" smtClean="0">
                <a:solidFill>
                  <a:srgbClr val="3E3D4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 OBRAS</a:t>
            </a:r>
            <a:r>
              <a:rPr sz="800" spc="76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PU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B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LICAS </a:t>
            </a:r>
            <a:r>
              <a:rPr sz="800" spc="-39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Y</a:t>
            </a:r>
            <a:r>
              <a:rPr sz="800" spc="84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SERV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OS </a:t>
            </a:r>
            <a:r>
              <a:rPr sz="800" spc="-14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RELAC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ONADOS</a:t>
            </a:r>
            <a:r>
              <a:rPr sz="800" spc="138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CON</a:t>
            </a:r>
            <a:r>
              <a:rPr sz="800" spc="121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AS </a:t>
            </a:r>
            <a:r>
              <a:rPr sz="800" spc="5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MISMAS</a:t>
            </a:r>
            <a:r>
              <a:rPr sz="800" spc="58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PARA</a:t>
            </a:r>
            <a:r>
              <a:rPr sz="800" spc="103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EL</a:t>
            </a:r>
            <a:r>
              <a:rPr sz="800" spc="125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ESTADO </a:t>
            </a:r>
            <a:r>
              <a:rPr sz="800" spc="63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DE</a:t>
            </a:r>
            <a:r>
              <a:rPr sz="800" spc="50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ZA</a:t>
            </a:r>
            <a:r>
              <a:rPr sz="800" spc="0" dirty="0" smtClean="0">
                <a:solidFill>
                  <a:srgbClr val="747477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ATECAS</a:t>
            </a:r>
            <a:r>
              <a:rPr sz="800" spc="109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EN </a:t>
            </a:r>
            <a:r>
              <a:rPr sz="800" spc="9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ATE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RI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 DEL</a:t>
            </a:r>
            <a:r>
              <a:rPr sz="800" spc="59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FUERO</a:t>
            </a:r>
            <a:r>
              <a:rPr sz="800" spc="89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COMUN</a:t>
            </a:r>
            <a:r>
              <a:rPr sz="800" spc="0" dirty="0" smtClean="0">
                <a:solidFill>
                  <a:srgbClr val="747477"/>
                </a:solidFill>
                <a:latin typeface="Times New Roman"/>
                <a:cs typeface="Times New Roman"/>
              </a:rPr>
              <a:t>,</a:t>
            </a:r>
            <a:r>
              <a:rPr sz="800" spc="11" dirty="0" smtClean="0">
                <a:solidFill>
                  <a:srgbClr val="74747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OTORGANDO</a:t>
            </a:r>
            <a:r>
              <a:rPr sz="800" spc="92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UNA F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ANZA</a:t>
            </a:r>
            <a:r>
              <a:rPr sz="800" spc="39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QUE</a:t>
            </a:r>
            <a:r>
              <a:rPr sz="800" spc="21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GARANT</a:t>
            </a:r>
            <a:r>
              <a:rPr sz="800" spc="0" dirty="0" smtClean="0">
                <a:solidFill>
                  <a:srgbClr val="2C2B2F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CE </a:t>
            </a:r>
            <a:r>
              <a:rPr sz="800" spc="-89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URANTE </a:t>
            </a:r>
            <a:r>
              <a:rPr sz="800" spc="35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UN</a:t>
            </a:r>
            <a:r>
              <a:rPr sz="800" spc="87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PLAZO</a:t>
            </a:r>
            <a:r>
              <a:rPr sz="800" spc="24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DE</a:t>
            </a:r>
            <a:r>
              <a:rPr sz="800" spc="5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747477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</a:t>
            </a:r>
            <a:r>
              <a:rPr sz="800" spc="16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MESES</a:t>
            </a:r>
            <a:r>
              <a:rPr sz="800" spc="17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LA</a:t>
            </a:r>
            <a:r>
              <a:rPr sz="800" spc="92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CALIDAD DE  </a:t>
            </a:r>
            <a:r>
              <a:rPr sz="800" spc="121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AS  </a:t>
            </a:r>
            <a:r>
              <a:rPr sz="800" spc="96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OBRAS   E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ECUTADAS</a:t>
            </a:r>
            <a:r>
              <a:rPr sz="800" spc="0" dirty="0" smtClean="0">
                <a:solidFill>
                  <a:srgbClr val="747477"/>
                </a:solidFill>
                <a:latin typeface="Times New Roman"/>
                <a:cs typeface="Times New Roman"/>
              </a:rPr>
              <a:t>.  </a:t>
            </a:r>
            <a:r>
              <a:rPr sz="800" spc="63" dirty="0" smtClean="0">
                <a:solidFill>
                  <a:srgbClr val="747477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"EL  </a:t>
            </a:r>
            <a:r>
              <a:rPr sz="750" b="1" spc="53" dirty="0" smtClean="0">
                <a:solidFill>
                  <a:srgbClr val="3E3D41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C</a:t>
            </a:r>
            <a:r>
              <a:rPr sz="750" b="1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ONTRAT</a:t>
            </a:r>
            <a:r>
              <a:rPr sz="750" b="1" spc="0" dirty="0" smtClean="0">
                <a:solidFill>
                  <a:srgbClr val="2C2B2F"/>
                </a:solidFill>
                <a:latin typeface="Times New Roman"/>
                <a:cs typeface="Times New Roman"/>
              </a:rPr>
              <a:t>I</a:t>
            </a:r>
            <a:r>
              <a:rPr sz="750" b="1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STA</a:t>
            </a:r>
            <a:r>
              <a:rPr sz="750" b="1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"  </a:t>
            </a:r>
            <a:r>
              <a:rPr sz="750" b="1" spc="65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EBERA </a:t>
            </a:r>
            <a:r>
              <a:rPr sz="800" spc="107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CONST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IT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IR  </a:t>
            </a:r>
            <a:r>
              <a:rPr sz="800" spc="88" dirty="0" smtClean="0">
                <a:solidFill>
                  <a:srgbClr val="3E3D4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H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  </a:t>
            </a:r>
            <a:r>
              <a:rPr sz="800" spc="123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F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747477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ZA  </a:t>
            </a:r>
            <a:r>
              <a:rPr sz="800" spc="146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PO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R  </a:t>
            </a:r>
            <a:r>
              <a:rPr sz="800" spc="67" dirty="0" smtClean="0">
                <a:solidFill>
                  <a:srgbClr val="3E3D4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UN </a:t>
            </a:r>
            <a:r>
              <a:rPr sz="800" spc="159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ONTO EQU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IV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ALENTE</a:t>
            </a:r>
            <a:r>
              <a:rPr sz="800" spc="134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H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ASTA</a:t>
            </a:r>
            <a:r>
              <a:rPr sz="800" spc="89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DEL</a:t>
            </a:r>
            <a:r>
              <a:rPr sz="800" spc="89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1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0%</a:t>
            </a:r>
            <a:r>
              <a:rPr sz="800" spc="39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(</a:t>
            </a:r>
            <a:r>
              <a:rPr sz="800" spc="90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DI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EZ </a:t>
            </a:r>
            <a:r>
              <a:rPr sz="800" spc="34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PO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R</a:t>
            </a:r>
            <a:r>
              <a:rPr sz="800" spc="157" dirty="0" smtClean="0">
                <a:solidFill>
                  <a:srgbClr val="3E3D4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ENTO)</a:t>
            </a:r>
            <a:r>
              <a:rPr sz="800" spc="64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DEL</a:t>
            </a:r>
            <a:r>
              <a:rPr sz="800" spc="-30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COSTO TOTAL</a:t>
            </a:r>
            <a:r>
              <a:rPr sz="800" spc="111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DE</a:t>
            </a:r>
            <a:r>
              <a:rPr sz="800" spc="29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LA</a:t>
            </a:r>
            <a:r>
              <a:rPr sz="800" spc="65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OBRA</a:t>
            </a:r>
            <a:r>
              <a:rPr sz="800" spc="0" dirty="0" smtClean="0">
                <a:solidFill>
                  <a:srgbClr val="747477"/>
                </a:solidFill>
                <a:latin typeface="Times New Roman"/>
                <a:cs typeface="Times New Roman"/>
              </a:rPr>
              <a:t>,</a:t>
            </a:r>
            <a:r>
              <a:rPr sz="800" spc="51" dirty="0" smtClean="0">
                <a:solidFill>
                  <a:srgbClr val="74747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ARA</a:t>
            </a:r>
            <a:r>
              <a:rPr sz="800" spc="98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SO</a:t>
            </a:r>
            <a:r>
              <a:rPr sz="800" spc="0" dirty="0" smtClean="0">
                <a:solidFill>
                  <a:srgbClr val="859261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VENTAR</a:t>
            </a:r>
            <a:r>
              <a:rPr sz="800" spc="89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EN</a:t>
            </a:r>
            <a:r>
              <a:rPr sz="800" spc="117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SU</a:t>
            </a:r>
            <a:r>
              <a:rPr sz="800" spc="104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CASO</a:t>
            </a:r>
            <a:r>
              <a:rPr sz="800" spc="0" dirty="0" smtClean="0">
                <a:solidFill>
                  <a:srgbClr val="747477"/>
                </a:solidFill>
                <a:latin typeface="Times New Roman"/>
                <a:cs typeface="Times New Roman"/>
              </a:rPr>
              <a:t>,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LOS</a:t>
            </a:r>
            <a:r>
              <a:rPr sz="800" spc="74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GASTOS</a:t>
            </a:r>
            <a:r>
              <a:rPr sz="800" spc="117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REQUER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DOS </a:t>
            </a:r>
            <a:r>
              <a:rPr sz="800" spc="20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ARA </a:t>
            </a:r>
            <a:r>
              <a:rPr sz="800" spc="42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SU </a:t>
            </a:r>
            <a:r>
              <a:rPr sz="800" spc="35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REP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AR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AC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ÓN  </a:t>
            </a:r>
            <a:r>
              <a:rPr sz="800" spc="22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Y</a:t>
            </a:r>
            <a:r>
              <a:rPr sz="800" spc="0" dirty="0" smtClean="0">
                <a:solidFill>
                  <a:srgbClr val="747477"/>
                </a:solidFill>
                <a:latin typeface="Times New Roman"/>
                <a:cs typeface="Times New Roman"/>
              </a:rPr>
              <a:t>/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O</a:t>
            </a:r>
            <a:r>
              <a:rPr sz="800" spc="175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ECUAC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ON</a:t>
            </a:r>
            <a:r>
              <a:rPr sz="800" spc="115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DE </a:t>
            </a:r>
            <a:r>
              <a:rPr sz="800" spc="43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AS </a:t>
            </a:r>
            <a:r>
              <a:rPr sz="800" spc="43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CARACTER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Í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ST</a:t>
            </a:r>
            <a:r>
              <a:rPr sz="800" spc="0" dirty="0" smtClean="0">
                <a:solidFill>
                  <a:srgbClr val="2C2B2F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CAS  DE</a:t>
            </a:r>
            <a:r>
              <a:rPr sz="800" spc="158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LA </a:t>
            </a:r>
            <a:r>
              <a:rPr sz="800" spc="23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CA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LI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DA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D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CONTRATADA</a:t>
            </a:r>
            <a:r>
              <a:rPr sz="800" spc="0" dirty="0" smtClean="0">
                <a:solidFill>
                  <a:srgbClr val="747477"/>
                </a:solidFill>
                <a:latin typeface="Times New Roman"/>
                <a:cs typeface="Times New Roman"/>
              </a:rPr>
              <a:t>;</a:t>
            </a:r>
            <a:r>
              <a:rPr sz="800" spc="18" dirty="0" smtClean="0">
                <a:solidFill>
                  <a:srgbClr val="74747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H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</a:t>
            </a:r>
            <a:r>
              <a:rPr sz="800" spc="124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F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ANZA </a:t>
            </a:r>
            <a:r>
              <a:rPr sz="800" spc="-89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DEBERA</a:t>
            </a:r>
            <a:r>
              <a:rPr sz="800" spc="3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SE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R</a:t>
            </a:r>
            <a:r>
              <a:rPr sz="800" spc="73" dirty="0" smtClean="0">
                <a:solidFill>
                  <a:srgbClr val="3E3D4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OTORGADA</a:t>
            </a:r>
            <a:r>
              <a:rPr sz="800" spc="-3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OR</a:t>
            </a:r>
            <a:r>
              <a:rPr sz="800" spc="116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NST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TUCIÓN </a:t>
            </a:r>
            <a:r>
              <a:rPr sz="800" spc="-89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MEX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CANA</a:t>
            </a:r>
            <a:r>
              <a:rPr sz="800" spc="117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DEBIDAMENTE</a:t>
            </a:r>
            <a:r>
              <a:rPr sz="800" spc="28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AUTOR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ZA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 Y</a:t>
            </a:r>
            <a:r>
              <a:rPr sz="800" spc="108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</a:t>
            </a:r>
            <a:r>
              <a:rPr sz="800" spc="44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FAVO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R</a:t>
            </a:r>
            <a:r>
              <a:rPr sz="800" spc="94" dirty="0" smtClean="0">
                <a:solidFill>
                  <a:srgbClr val="3E3D4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DEL</a:t>
            </a:r>
            <a:r>
              <a:rPr sz="800" spc="106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UN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2C2B2F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O</a:t>
            </a:r>
            <a:r>
              <a:rPr sz="800" spc="25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DE</a:t>
            </a:r>
            <a:r>
              <a:rPr sz="800" spc="35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F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ESN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LLO</a:t>
            </a:r>
            <a:r>
              <a:rPr sz="800" spc="0" dirty="0" smtClean="0">
                <a:solidFill>
                  <a:srgbClr val="747477"/>
                </a:solidFill>
                <a:latin typeface="Times New Roman"/>
                <a:cs typeface="Times New Roman"/>
              </a:rPr>
              <a:t>,</a:t>
            </a:r>
            <a:r>
              <a:rPr sz="800" spc="74" dirty="0" smtClean="0">
                <a:solidFill>
                  <a:srgbClr val="74747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ZACATECAS Y</a:t>
            </a:r>
            <a:r>
              <a:rPr sz="800" spc="129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CONT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NUARA</a:t>
            </a:r>
            <a:r>
              <a:rPr sz="800" spc="119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V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GENTE</a:t>
            </a:r>
            <a:r>
              <a:rPr sz="800" spc="94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H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ASTA</a:t>
            </a:r>
            <a:r>
              <a:rPr sz="800" spc="105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QUE</a:t>
            </a:r>
            <a:r>
              <a:rPr sz="800" spc="33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"E</a:t>
            </a:r>
            <a:r>
              <a:rPr sz="750" b="1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L</a:t>
            </a:r>
            <a:r>
              <a:rPr sz="750" b="1" spc="87" dirty="0" smtClean="0">
                <a:solidFill>
                  <a:srgbClr val="3E3D41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C</a:t>
            </a:r>
            <a:r>
              <a:rPr sz="750" b="1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ONTRAT</a:t>
            </a:r>
            <a:r>
              <a:rPr sz="750" b="1" spc="0" dirty="0" smtClean="0">
                <a:solidFill>
                  <a:srgbClr val="2C2B2F"/>
                </a:solidFill>
                <a:latin typeface="Times New Roman"/>
                <a:cs typeface="Times New Roman"/>
              </a:rPr>
              <a:t>I</a:t>
            </a:r>
            <a:r>
              <a:rPr sz="750" b="1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S</a:t>
            </a:r>
            <a:r>
              <a:rPr sz="750" b="1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TA</a:t>
            </a:r>
            <a:r>
              <a:rPr sz="750" b="1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"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REAL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CE </a:t>
            </a:r>
            <a:r>
              <a:rPr sz="800" spc="36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LAS</a:t>
            </a:r>
            <a:r>
              <a:rPr sz="800" spc="104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ME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ORAS</a:t>
            </a:r>
            <a:r>
              <a:rPr sz="800" spc="28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DE</a:t>
            </a:r>
            <a:r>
              <a:rPr sz="800" spc="107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LOS</a:t>
            </a:r>
            <a:r>
              <a:rPr sz="800" spc="11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DEFECTOS</a:t>
            </a:r>
            <a:r>
              <a:rPr sz="800" spc="75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O</a:t>
            </a:r>
            <a:r>
              <a:rPr sz="800" spc="12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V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2C2B2F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OS</a:t>
            </a:r>
            <a:r>
              <a:rPr sz="800" spc="-46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OCULTOS</a:t>
            </a:r>
            <a:r>
              <a:rPr sz="800" spc="10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QUE</a:t>
            </a:r>
            <a:r>
              <a:rPr sz="800" spc="-1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SE </a:t>
            </a:r>
            <a:r>
              <a:rPr sz="800" spc="110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LLEGA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AN </a:t>
            </a:r>
            <a:r>
              <a:rPr sz="800" spc="43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</a:t>
            </a:r>
            <a:r>
              <a:rPr sz="800" spc="37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RESENTA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443346" y="4260720"/>
            <a:ext cx="77199" cy="977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45"/>
              </a:spcBef>
            </a:pPr>
            <a:r>
              <a:rPr sz="550" i="1" spc="0" dirty="0" smtClean="0">
                <a:solidFill>
                  <a:srgbClr val="8274C3"/>
                </a:solidFill>
                <a:latin typeface="Arial"/>
                <a:cs typeface="Arial"/>
              </a:rPr>
              <a:t>)</a:t>
            </a:r>
            <a:endParaRPr sz="5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91974" y="4634948"/>
            <a:ext cx="5682438" cy="3642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747" indent="-3047" algn="just">
              <a:lnSpc>
                <a:spcPct val="96304"/>
              </a:lnSpc>
              <a:spcBef>
                <a:spcPts val="10"/>
              </a:spcBef>
            </a:pP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TRANSCUR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RID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O</a:t>
            </a:r>
            <a:r>
              <a:rPr sz="800" spc="120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L </a:t>
            </a:r>
            <a:r>
              <a:rPr sz="800" spc="22" dirty="0" smtClean="0">
                <a:solidFill>
                  <a:srgbClr val="3E3D4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LAZO </a:t>
            </a:r>
            <a:r>
              <a:rPr sz="800" spc="92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</a:t>
            </a:r>
            <a:r>
              <a:rPr sz="800" spc="143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UN  AÑO </a:t>
            </a:r>
            <a:r>
              <a:rPr sz="800" spc="90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</a:t>
            </a:r>
            <a:r>
              <a:rPr sz="800" spc="133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AR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2C2B2F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R </a:t>
            </a:r>
            <a:r>
              <a:rPr sz="800" spc="177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DE </a:t>
            </a:r>
            <a:r>
              <a:rPr sz="800" spc="37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 </a:t>
            </a:r>
            <a:r>
              <a:rPr sz="800" spc="12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FEC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H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 </a:t>
            </a:r>
            <a:r>
              <a:rPr sz="800" spc="157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</a:t>
            </a:r>
            <a:r>
              <a:rPr sz="800" spc="119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ENT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EGA </a:t>
            </a:r>
            <a:r>
              <a:rPr sz="800" spc="54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</a:t>
            </a:r>
            <a:r>
              <a:rPr sz="800" spc="143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</a:t>
            </a:r>
            <a:r>
              <a:rPr sz="800" spc="157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OBRA, </a:t>
            </a:r>
            <a:r>
              <a:rPr sz="800" spc="147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"E</a:t>
            </a:r>
            <a:r>
              <a:rPr sz="750" b="1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L</a:t>
            </a:r>
            <a:r>
              <a:rPr sz="750" b="1" spc="170" dirty="0" smtClean="0">
                <a:solidFill>
                  <a:srgbClr val="3E3D41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C</a:t>
            </a:r>
            <a:r>
              <a:rPr sz="750" b="1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ONT</a:t>
            </a:r>
            <a:r>
              <a:rPr sz="750" b="1" spc="0" dirty="0" smtClean="0">
                <a:solidFill>
                  <a:srgbClr val="2C2B2F"/>
                </a:solidFill>
                <a:latin typeface="Times New Roman"/>
                <a:cs typeface="Times New Roman"/>
              </a:rPr>
              <a:t>RA</a:t>
            </a:r>
            <a:r>
              <a:rPr sz="750" b="1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T</a:t>
            </a:r>
            <a:r>
              <a:rPr sz="750" b="1" spc="0" dirty="0" smtClean="0">
                <a:solidFill>
                  <a:srgbClr val="2C2B2F"/>
                </a:solidFill>
                <a:latin typeface="Times New Roman"/>
                <a:cs typeface="Times New Roman"/>
              </a:rPr>
              <a:t>I</a:t>
            </a:r>
            <a:r>
              <a:rPr sz="750" b="1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STA</a:t>
            </a:r>
            <a:r>
              <a:rPr sz="750" b="1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"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SO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LI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CITARA</a:t>
            </a:r>
            <a:r>
              <a:rPr sz="800" spc="94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POR</a:t>
            </a:r>
            <a:r>
              <a:rPr sz="800" spc="46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ESCR</a:t>
            </a:r>
            <a:r>
              <a:rPr sz="800" spc="0" dirty="0" smtClean="0">
                <a:solidFill>
                  <a:srgbClr val="2C2B2F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TO</a:t>
            </a:r>
            <a:r>
              <a:rPr sz="800" spc="69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AL</a:t>
            </a:r>
            <a:r>
              <a:rPr sz="800" spc="9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"A</a:t>
            </a:r>
            <a:r>
              <a:rPr sz="750" b="1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Y</a:t>
            </a:r>
            <a:r>
              <a:rPr sz="750" b="1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U</a:t>
            </a:r>
            <a:r>
              <a:rPr sz="750" b="1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NTAMIE</a:t>
            </a:r>
            <a:r>
              <a:rPr sz="750" b="1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N</a:t>
            </a:r>
            <a:r>
              <a:rPr sz="750" b="1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TO"</a:t>
            </a:r>
            <a:r>
              <a:rPr sz="750" b="1" spc="104" dirty="0" smtClean="0">
                <a:solidFill>
                  <a:srgbClr val="3E3D4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ARA</a:t>
            </a:r>
            <a:r>
              <a:rPr sz="800" spc="80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QUE</a:t>
            </a:r>
            <a:r>
              <a:rPr sz="800" spc="28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ENV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</a:t>
            </a:r>
            <a:r>
              <a:rPr sz="800" spc="118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</a:t>
            </a:r>
            <a:r>
              <a:rPr sz="800" spc="44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LA</a:t>
            </a:r>
            <a:r>
              <a:rPr sz="800" spc="96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INST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IT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UC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ÓN </a:t>
            </a:r>
            <a:r>
              <a:rPr sz="800" spc="184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AF</a:t>
            </a:r>
            <a:r>
              <a:rPr sz="800" spc="0" dirty="0" smtClean="0">
                <a:solidFill>
                  <a:srgbClr val="2C2B2F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ANZADO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 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 CANCELAC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ÓN</a:t>
            </a:r>
            <a:r>
              <a:rPr sz="800" spc="-6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</a:t>
            </a:r>
            <a:r>
              <a:rPr sz="800" spc="153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LA</a:t>
            </a:r>
            <a:r>
              <a:rPr sz="800" spc="78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SMA</a:t>
            </a:r>
            <a:r>
              <a:rPr sz="800" spc="0" dirty="0" smtClean="0">
                <a:solidFill>
                  <a:srgbClr val="747477"/>
                </a:solidFill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56250" y="5104434"/>
            <a:ext cx="6118161" cy="2362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747" indent="-3047">
              <a:lnSpc>
                <a:spcPts val="840"/>
              </a:lnSpc>
              <a:spcBef>
                <a:spcPts val="127"/>
              </a:spcBef>
            </a:pP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LA </a:t>
            </a:r>
            <a:r>
              <a:rPr sz="800" spc="66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POLIZA  </a:t>
            </a:r>
            <a:r>
              <a:rPr sz="800" spc="52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EN </a:t>
            </a:r>
            <a:r>
              <a:rPr sz="800" spc="89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QUE</a:t>
            </a:r>
            <a:r>
              <a:rPr sz="800" spc="140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SEA  EX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EDIDA  </a:t>
            </a:r>
            <a:r>
              <a:rPr sz="800" spc="116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LA </a:t>
            </a:r>
            <a:r>
              <a:rPr sz="800" spc="44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F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ANZA  </a:t>
            </a:r>
            <a:r>
              <a:rPr sz="800" spc="9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EBERA </a:t>
            </a:r>
            <a:r>
              <a:rPr sz="800" spc="174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CONTENE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R</a:t>
            </a:r>
            <a:r>
              <a:rPr sz="800" spc="198" dirty="0" smtClean="0">
                <a:solidFill>
                  <a:srgbClr val="3E3D4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LAS </a:t>
            </a:r>
            <a:r>
              <a:rPr sz="800" spc="112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GU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ENTES </a:t>
            </a:r>
            <a:r>
              <a:rPr sz="800" spc="79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ECLARAC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747477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NES  </a:t>
            </a:r>
            <a:r>
              <a:rPr sz="800" spc="78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EXPRESAS </a:t>
            </a:r>
            <a:r>
              <a:rPr sz="800" spc="128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DE </a:t>
            </a:r>
            <a:r>
              <a:rPr sz="800" spc="5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 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NST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TUC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ÓN</a:t>
            </a:r>
            <a:r>
              <a:rPr sz="800" spc="89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QUE</a:t>
            </a:r>
            <a:r>
              <a:rPr sz="800" spc="20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LA</a:t>
            </a:r>
            <a:r>
              <a:rPr sz="800" spc="92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OTORGUE</a:t>
            </a:r>
            <a:r>
              <a:rPr sz="800" spc="0" dirty="0" smtClean="0">
                <a:solidFill>
                  <a:srgbClr val="747477"/>
                </a:solidFill>
                <a:latin typeface="Times New Roman"/>
                <a:cs typeface="Times New Roman"/>
              </a:rPr>
              <a:t>: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81730" y="5448927"/>
            <a:ext cx="138525" cy="1295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A)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407209" y="5448927"/>
            <a:ext cx="3417114" cy="1295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SEA</a:t>
            </a:r>
            <a:r>
              <a:rPr sz="800" spc="112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EXPEDIDA</a:t>
            </a:r>
            <a:r>
              <a:rPr sz="800" spc="64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</a:t>
            </a:r>
            <a:r>
              <a:rPr sz="800" spc="34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FAVOR </a:t>
            </a:r>
            <a:r>
              <a:rPr sz="800" spc="-89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DEL</a:t>
            </a:r>
            <a:r>
              <a:rPr sz="800" spc="66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MUN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2C2B2F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O</a:t>
            </a:r>
            <a:r>
              <a:rPr sz="800" spc="149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DE</a:t>
            </a:r>
            <a:r>
              <a:rPr sz="800" spc="25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FRESN</a:t>
            </a:r>
            <a:r>
              <a:rPr sz="800" spc="0" dirty="0" smtClean="0">
                <a:solidFill>
                  <a:srgbClr val="2C2B2F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747477"/>
                </a:solidFill>
                <a:latin typeface="Times New Roman"/>
                <a:cs typeface="Times New Roman"/>
              </a:rPr>
              <a:t>,</a:t>
            </a:r>
            <a:r>
              <a:rPr sz="800" spc="64" dirty="0" smtClean="0">
                <a:solidFill>
                  <a:srgbClr val="74747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ZACATECAS</a:t>
            </a:r>
            <a:r>
              <a:rPr sz="800" spc="0" dirty="0" smtClean="0">
                <a:solidFill>
                  <a:srgbClr val="747477"/>
                </a:solidFill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87824" y="5686719"/>
            <a:ext cx="132431" cy="1295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B)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10256" y="5686719"/>
            <a:ext cx="3404926" cy="1295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QUE LA</a:t>
            </a:r>
            <a:r>
              <a:rPr sz="800" spc="137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F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ANZA</a:t>
            </a:r>
            <a:r>
              <a:rPr sz="800" spc="89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SE</a:t>
            </a:r>
            <a:r>
              <a:rPr sz="800" spc="81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OTORGUE</a:t>
            </a:r>
            <a:r>
              <a:rPr sz="800" spc="43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EN</a:t>
            </a:r>
            <a:r>
              <a:rPr sz="800" spc="161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LOS</a:t>
            </a:r>
            <a:r>
              <a:rPr sz="800" spc="99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TERM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NOS</a:t>
            </a:r>
            <a:r>
              <a:rPr sz="800" spc="36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DE</a:t>
            </a:r>
            <a:r>
              <a:rPr sz="800" spc="83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ESTE</a:t>
            </a:r>
            <a:r>
              <a:rPr sz="800" spc="142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CONTRATO.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13303" y="5924511"/>
            <a:ext cx="5676344" cy="7087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just">
              <a:lnSpc>
                <a:spcPct val="95058"/>
              </a:lnSpc>
              <a:spcBef>
                <a:spcPts val="15"/>
              </a:spcBef>
            </a:pP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QUE</a:t>
            </a:r>
            <a:r>
              <a:rPr sz="800" spc="20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EN  EL</a:t>
            </a:r>
            <a:r>
              <a:rPr sz="800" spc="113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CASO</a:t>
            </a:r>
            <a:r>
              <a:rPr sz="800" spc="54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DE</a:t>
            </a:r>
            <a:r>
              <a:rPr sz="800" spc="5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QUE</a:t>
            </a:r>
            <a:r>
              <a:rPr sz="800" spc="45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SEA</a:t>
            </a:r>
            <a:r>
              <a:rPr sz="800" spc="132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ROGADO </a:t>
            </a:r>
            <a:r>
              <a:rPr sz="800" spc="-89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747477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L</a:t>
            </a:r>
            <a:r>
              <a:rPr sz="800" spc="114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PLAZO</a:t>
            </a:r>
            <a:r>
              <a:rPr sz="800" spc="125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ESTA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BL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EC</a:t>
            </a:r>
            <a:r>
              <a:rPr sz="800" spc="0" dirty="0" smtClean="0">
                <a:solidFill>
                  <a:srgbClr val="2C2B2F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O </a:t>
            </a:r>
            <a:r>
              <a:rPr sz="800" spc="30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PARA</a:t>
            </a:r>
            <a:r>
              <a:rPr sz="800" spc="139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</a:t>
            </a:r>
            <a:r>
              <a:rPr sz="800" spc="91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TE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RM</a:t>
            </a:r>
            <a:r>
              <a:rPr sz="800" spc="0" dirty="0" smtClean="0">
                <a:solidFill>
                  <a:srgbClr val="2C2B2F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NACIÓN</a:t>
            </a:r>
            <a:r>
              <a:rPr sz="800" spc="104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DE</a:t>
            </a:r>
            <a:r>
              <a:rPr sz="800" spc="5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LOS</a:t>
            </a:r>
            <a:r>
              <a:rPr sz="800" spc="-14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ABAJOS</a:t>
            </a:r>
            <a:r>
              <a:rPr sz="800" spc="32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 QUE</a:t>
            </a:r>
            <a:r>
              <a:rPr sz="800" spc="31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SE</a:t>
            </a:r>
            <a:r>
              <a:rPr sz="800" spc="48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REF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ERE </a:t>
            </a:r>
            <a:r>
              <a:rPr sz="800" spc="116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LA</a:t>
            </a:r>
            <a:r>
              <a:rPr sz="800" spc="122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F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ANZA</a:t>
            </a:r>
            <a:r>
              <a:rPr sz="800" spc="95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O</a:t>
            </a:r>
            <a:r>
              <a:rPr sz="800" spc="92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EX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STA</a:t>
            </a:r>
            <a:r>
              <a:rPr sz="800" spc="145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ESPERA</a:t>
            </a:r>
            <a:r>
              <a:rPr sz="800" spc="136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O</a:t>
            </a:r>
            <a:r>
              <a:rPr sz="800" spc="68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B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EN</a:t>
            </a:r>
            <a:r>
              <a:rPr sz="800" spc="127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SE</a:t>
            </a:r>
            <a:r>
              <a:rPr sz="800" spc="138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HUB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ESE </a:t>
            </a:r>
            <a:r>
              <a:rPr sz="800" spc="25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CELE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B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RADO</a:t>
            </a:r>
            <a:r>
              <a:rPr sz="800" spc="57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ALGUN</a:t>
            </a:r>
            <a:r>
              <a:rPr sz="800" spc="39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CO   VEN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O</a:t>
            </a:r>
            <a:r>
              <a:rPr sz="800" spc="130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ADIC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ONAL</a:t>
            </a:r>
            <a:r>
              <a:rPr sz="800" spc="24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DE ACUE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DO </a:t>
            </a:r>
            <a:r>
              <a:rPr sz="800" spc="133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</a:t>
            </a:r>
            <a:r>
              <a:rPr sz="800" spc="81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LA</a:t>
            </a:r>
            <a:r>
              <a:rPr sz="800" spc="65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AUSULA</a:t>
            </a:r>
            <a:r>
              <a:rPr sz="800" spc="23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SEGUNDA</a:t>
            </a:r>
            <a:r>
              <a:rPr sz="800" spc="84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747477"/>
                </a:solidFill>
                <a:latin typeface="Times New Roman"/>
                <a:cs typeface="Times New Roman"/>
              </a:rPr>
              <a:t>E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ESTE</a:t>
            </a:r>
            <a:r>
              <a:rPr sz="800" spc="71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CONT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ATO</a:t>
            </a:r>
            <a:r>
              <a:rPr sz="800" spc="0" dirty="0" smtClean="0">
                <a:solidFill>
                  <a:srgbClr val="747477"/>
                </a:solidFill>
                <a:latin typeface="Times New Roman"/>
                <a:cs typeface="Times New Roman"/>
              </a:rPr>
              <a:t>, </a:t>
            </a:r>
            <a:r>
              <a:rPr sz="800" spc="143" dirty="0" smtClean="0">
                <a:solidFill>
                  <a:srgbClr val="74747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SU</a:t>
            </a:r>
            <a:r>
              <a:rPr sz="800" spc="75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VI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GENC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 </a:t>
            </a:r>
            <a:r>
              <a:rPr sz="800" spc="71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QUE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ARA</a:t>
            </a:r>
            <a:r>
              <a:rPr sz="800" spc="21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AUTOMÁT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CAMEN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 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RO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ROGADA  </a:t>
            </a:r>
            <a:r>
              <a:rPr sz="800" spc="151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EN   </a:t>
            </a:r>
            <a:r>
              <a:rPr sz="800" spc="58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CONCO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RD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ANC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  </a:t>
            </a:r>
            <a:r>
              <a:rPr sz="800" spc="126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CON  </a:t>
            </a:r>
            <a:r>
              <a:rPr sz="800" spc="83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2C2B2F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CHA    P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RR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OGA  </a:t>
            </a:r>
            <a:r>
              <a:rPr sz="800" spc="101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O  </a:t>
            </a:r>
            <a:r>
              <a:rPr sz="800" spc="97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ESPERA,    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B</a:t>
            </a:r>
            <a:r>
              <a:rPr sz="800" spc="0" dirty="0" smtClean="0">
                <a:solidFill>
                  <a:srgbClr val="2C2B2F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EN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O  </a:t>
            </a:r>
            <a:r>
              <a:rPr sz="800" spc="54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EN  </a:t>
            </a:r>
            <a:r>
              <a:rPr sz="800" spc="38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OD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O  </a:t>
            </a:r>
            <a:r>
              <a:rPr sz="800" spc="24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CASO  </a:t>
            </a:r>
            <a:r>
              <a:rPr sz="800" spc="46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535257"/>
                </a:solidFill>
                <a:latin typeface="Arial"/>
                <a:cs typeface="Arial"/>
              </a:rPr>
              <a:t>"</a:t>
            </a:r>
            <a:r>
              <a:rPr sz="750" b="1" spc="0" dirty="0" smtClean="0">
                <a:solidFill>
                  <a:srgbClr val="3E3D41"/>
                </a:solidFill>
                <a:latin typeface="Arial"/>
                <a:cs typeface="Arial"/>
              </a:rPr>
              <a:t>EL </a:t>
            </a:r>
            <a:r>
              <a:rPr sz="750" b="1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C</a:t>
            </a:r>
            <a:r>
              <a:rPr sz="750" b="1" spc="0" dirty="0" smtClean="0">
                <a:solidFill>
                  <a:srgbClr val="2C2B2F"/>
                </a:solidFill>
                <a:latin typeface="Times New Roman"/>
                <a:cs typeface="Times New Roman"/>
              </a:rPr>
              <a:t>O</a:t>
            </a:r>
            <a:r>
              <a:rPr sz="750" b="1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N</a:t>
            </a:r>
            <a:r>
              <a:rPr sz="750" b="1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TRAT</a:t>
            </a:r>
            <a:r>
              <a:rPr sz="750" b="1" spc="0" dirty="0" smtClean="0">
                <a:solidFill>
                  <a:srgbClr val="2C2B2F"/>
                </a:solidFill>
                <a:latin typeface="Times New Roman"/>
                <a:cs typeface="Times New Roman"/>
              </a:rPr>
              <a:t>I</a:t>
            </a:r>
            <a:r>
              <a:rPr sz="750" b="1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S</a:t>
            </a:r>
            <a:r>
              <a:rPr sz="750" b="1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T</a:t>
            </a:r>
            <a:r>
              <a:rPr sz="750" b="1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A" </a:t>
            </a:r>
            <a:r>
              <a:rPr sz="750" b="1" spc="90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PRESENTAR  EL  ENDOSO </a:t>
            </a:r>
            <a:r>
              <a:rPr sz="800" spc="60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</a:t>
            </a:r>
            <a:r>
              <a:rPr sz="800" spc="169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LA </a:t>
            </a:r>
            <a:r>
              <a:rPr sz="800" spc="68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F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ANZA  EN </a:t>
            </a:r>
            <a:r>
              <a:rPr sz="800" spc="49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TERMINOS</a:t>
            </a:r>
            <a:r>
              <a:rPr sz="800" spc="143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DEL</a:t>
            </a:r>
            <a:r>
              <a:rPr sz="800" spc="104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747477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ONVEN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O</a:t>
            </a:r>
            <a:r>
              <a:rPr sz="800" spc="152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ADIC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ONAL</a:t>
            </a:r>
            <a:r>
              <a:rPr sz="800" spc="0" dirty="0" smtClean="0">
                <a:solidFill>
                  <a:srgbClr val="8E908A"/>
                </a:solidFill>
                <a:latin typeface="Times New Roman"/>
                <a:cs typeface="Times New Roman"/>
              </a:rPr>
              <a:t>, </a:t>
            </a:r>
            <a:r>
              <a:rPr sz="800" spc="141" dirty="0" smtClean="0">
                <a:solidFill>
                  <a:srgbClr val="8E908A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ORROGA </a:t>
            </a:r>
            <a:r>
              <a:rPr sz="800" spc="33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O ES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</a:t>
            </a:r>
            <a:r>
              <a:rPr sz="800" spc="87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ACORDADOS.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84777" y="5932156"/>
            <a:ext cx="133954" cy="1193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60"/>
              </a:lnSpc>
              <a:spcBef>
                <a:spcPts val="43"/>
              </a:spcBef>
            </a:pPr>
            <a:r>
              <a:rPr sz="750" spc="0" dirty="0" smtClean="0">
                <a:solidFill>
                  <a:srgbClr val="535257"/>
                </a:solidFill>
                <a:latin typeface="Arial"/>
                <a:cs typeface="Arial"/>
              </a:rPr>
              <a:t>C)</a:t>
            </a:r>
            <a:endParaRPr sz="7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00012" y="6744588"/>
            <a:ext cx="135478" cy="1295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800" dirty="0" smtClean="0">
                <a:solidFill>
                  <a:srgbClr val="535257"/>
                </a:solidFill>
                <a:latin typeface="Times New Roman"/>
                <a:cs typeface="Times New Roman"/>
              </a:rPr>
              <a:t>D)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19397" y="6744588"/>
            <a:ext cx="5670250" cy="3581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794" indent="-6094" algn="just">
              <a:lnSpc>
                <a:spcPct val="93812"/>
              </a:lnSpc>
              <a:spcBef>
                <a:spcPts val="25"/>
              </a:spcBef>
            </a:pP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QUE</a:t>
            </a:r>
            <a:r>
              <a:rPr sz="800" spc="68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LA</a:t>
            </a:r>
            <a:r>
              <a:rPr sz="800" spc="112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FIANZA </a:t>
            </a:r>
            <a:r>
              <a:rPr sz="800" spc="115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ASEGUR</a:t>
            </a:r>
            <a:r>
              <a:rPr sz="800" spc="0" dirty="0" smtClean="0">
                <a:solidFill>
                  <a:srgbClr val="747477"/>
                </a:solidFill>
                <a:latin typeface="Times New Roman"/>
                <a:cs typeface="Times New Roman"/>
              </a:rPr>
              <a:t>E</a:t>
            </a:r>
            <a:r>
              <a:rPr sz="800" spc="81" dirty="0" smtClean="0">
                <a:solidFill>
                  <a:srgbClr val="74747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LA</a:t>
            </a:r>
            <a:r>
              <a:rPr sz="800" spc="97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EJECUC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ÓN </a:t>
            </a:r>
            <a:r>
              <a:rPr sz="800" spc="94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DE</a:t>
            </a:r>
            <a:r>
              <a:rPr sz="800" spc="75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LOS</a:t>
            </a:r>
            <a:r>
              <a:rPr sz="800" spc="117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TRABAJOS</a:t>
            </a:r>
            <a:r>
              <a:rPr sz="800" spc="49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MATER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</a:t>
            </a:r>
            <a:r>
              <a:rPr sz="800" spc="28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DE</a:t>
            </a:r>
            <a:r>
              <a:rPr sz="800" spc="50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ESTE </a:t>
            </a:r>
            <a:r>
              <a:rPr sz="800" spc="-89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CONTRATO</a:t>
            </a:r>
            <a:r>
              <a:rPr sz="800" spc="0" dirty="0" smtClean="0">
                <a:solidFill>
                  <a:srgbClr val="8E908A"/>
                </a:solidFill>
                <a:latin typeface="Times New Roman"/>
                <a:cs typeface="Times New Roman"/>
              </a:rPr>
              <a:t>,</a:t>
            </a:r>
            <a:r>
              <a:rPr sz="800" spc="72" dirty="0" smtClean="0">
                <a:solidFill>
                  <a:srgbClr val="8E908A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AUN</a:t>
            </a:r>
            <a:r>
              <a:rPr sz="800" spc="25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CUAN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O</a:t>
            </a:r>
            <a:r>
              <a:rPr sz="800" spc="13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ARTE DE</a:t>
            </a:r>
            <a:r>
              <a:rPr sz="800" spc="115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ELLOS </a:t>
            </a:r>
            <a:r>
              <a:rPr sz="800" spc="49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SE</a:t>
            </a:r>
            <a:r>
              <a:rPr sz="800" spc="175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SUBCONTRA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EN</a:t>
            </a:r>
            <a:r>
              <a:rPr sz="800" spc="0" dirty="0" smtClean="0">
                <a:solidFill>
                  <a:srgbClr val="747477"/>
                </a:solidFill>
                <a:latin typeface="Times New Roman"/>
                <a:cs typeface="Times New Roman"/>
              </a:rPr>
              <a:t>, 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EMPRE</a:t>
            </a:r>
            <a:r>
              <a:rPr sz="800" spc="175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QUE</a:t>
            </a:r>
            <a:r>
              <a:rPr sz="800" spc="133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"</a:t>
            </a:r>
            <a:r>
              <a:rPr sz="750" b="1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EL  AYUNTAM</a:t>
            </a:r>
            <a:r>
              <a:rPr sz="750" b="1" spc="0" dirty="0" smtClean="0">
                <a:solidFill>
                  <a:srgbClr val="2C2B2F"/>
                </a:solidFill>
                <a:latin typeface="Times New Roman"/>
                <a:cs typeface="Times New Roman"/>
              </a:rPr>
              <a:t>I</a:t>
            </a:r>
            <a:r>
              <a:rPr sz="750" b="1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E</a:t>
            </a:r>
            <a:r>
              <a:rPr sz="750" b="1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N</a:t>
            </a:r>
            <a:r>
              <a:rPr sz="750" b="1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TO</a:t>
            </a:r>
            <a:r>
              <a:rPr sz="750" b="1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" </a:t>
            </a:r>
            <a:r>
              <a:rPr sz="750" b="1" spc="71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LO </a:t>
            </a:r>
            <a:r>
              <a:rPr sz="800" spc="48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HAYA</a:t>
            </a:r>
            <a:r>
              <a:rPr sz="800" spc="175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AUTOR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Z</a:t>
            </a:r>
            <a:r>
              <a:rPr sz="800" spc="0" dirty="0" smtClean="0">
                <a:solidFill>
                  <a:srgbClr val="747477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O,  DE</a:t>
            </a:r>
            <a:r>
              <a:rPr sz="800" spc="90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ACUE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RD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O</a:t>
            </a:r>
            <a:r>
              <a:rPr sz="800" spc="83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CON LAS</a:t>
            </a:r>
            <a:r>
              <a:rPr sz="800" spc="131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EST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PULAC</a:t>
            </a:r>
            <a:r>
              <a:rPr sz="800" spc="0" dirty="0" smtClean="0">
                <a:solidFill>
                  <a:srgbClr val="2C2B2F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ONES</a:t>
            </a:r>
            <a:r>
              <a:rPr sz="800" spc="89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CON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EN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ID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AS</a:t>
            </a:r>
            <a:r>
              <a:rPr sz="800" spc="19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EN</a:t>
            </a:r>
            <a:r>
              <a:rPr sz="800" spc="112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EL</a:t>
            </a:r>
            <a:r>
              <a:rPr sz="800" spc="102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MI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SMO</a:t>
            </a:r>
            <a:r>
              <a:rPr sz="800" spc="0" dirty="0" smtClean="0">
                <a:solidFill>
                  <a:srgbClr val="747477"/>
                </a:solidFill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00012" y="7211026"/>
            <a:ext cx="126337" cy="1295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80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E)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22444" y="7211026"/>
            <a:ext cx="5677999" cy="2484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QUE</a:t>
            </a:r>
            <a:r>
              <a:rPr sz="800" spc="68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LA </a:t>
            </a:r>
            <a:r>
              <a:rPr sz="800" spc="14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NST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TUC</a:t>
            </a:r>
            <a:r>
              <a:rPr sz="800" spc="0" dirty="0" smtClean="0">
                <a:solidFill>
                  <a:srgbClr val="2C2B2F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ÓN </a:t>
            </a:r>
            <a:r>
              <a:rPr sz="800" spc="-39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AF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ANZADORA</a:t>
            </a:r>
            <a:r>
              <a:rPr sz="800" spc="158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ACEPTA</a:t>
            </a:r>
            <a:r>
              <a:rPr sz="800" spc="62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EX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PR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ESAMENTE </a:t>
            </a:r>
            <a:r>
              <a:rPr sz="800" spc="-39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LO</a:t>
            </a:r>
            <a:r>
              <a:rPr sz="800" spc="161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RECE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TUADO </a:t>
            </a:r>
            <a:r>
              <a:rPr sz="800" spc="-64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EN</a:t>
            </a:r>
            <a:r>
              <a:rPr sz="800" spc="172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LOS</a:t>
            </a:r>
            <a:r>
              <a:rPr sz="800" spc="143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ART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CULOS </a:t>
            </a:r>
            <a:r>
              <a:rPr sz="800" spc="9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17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8,282 </a:t>
            </a:r>
            <a:r>
              <a:rPr sz="800" spc="-64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Y</a:t>
            </a:r>
            <a:r>
              <a:rPr sz="800" spc="46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283</a:t>
            </a:r>
            <a:endParaRPr sz="800">
              <a:latin typeface="Times New Roman"/>
              <a:cs typeface="Times New Roman"/>
            </a:endParaRPr>
          </a:p>
          <a:p>
            <a:pPr marL="18794" marR="15621">
              <a:lnSpc>
                <a:spcPct val="95825"/>
              </a:lnSpc>
              <a:spcBef>
                <a:spcPts val="15"/>
              </a:spcBef>
            </a:pP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DE</a:t>
            </a:r>
            <a:r>
              <a:rPr sz="800" spc="121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LA</a:t>
            </a:r>
            <a:r>
              <a:rPr sz="800" spc="114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LE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Y </a:t>
            </a:r>
            <a:r>
              <a:rPr sz="800" spc="3" dirty="0" smtClean="0">
                <a:solidFill>
                  <a:srgbClr val="3E3D4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FEDE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AL</a:t>
            </a:r>
            <a:r>
              <a:rPr sz="800" spc="64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</a:t>
            </a:r>
            <a:r>
              <a:rPr sz="800" spc="127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INST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TUC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ONES </a:t>
            </a:r>
            <a:r>
              <a:rPr sz="800" spc="-89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</a:t>
            </a:r>
            <a:r>
              <a:rPr sz="800" spc="107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F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ANZAS</a:t>
            </a:r>
            <a:r>
              <a:rPr sz="800" spc="89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EN</a:t>
            </a:r>
            <a:r>
              <a:rPr sz="800" spc="48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VI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GO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747477"/>
                </a:solidFill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03059" y="7564665"/>
            <a:ext cx="117196" cy="1295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800" dirty="0" smtClean="0">
                <a:solidFill>
                  <a:srgbClr val="535257"/>
                </a:solidFill>
                <a:latin typeface="Times New Roman"/>
                <a:cs typeface="Times New Roman"/>
              </a:rPr>
              <a:t>F)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22444" y="7564665"/>
            <a:ext cx="5673297" cy="4770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just">
              <a:lnSpc>
                <a:spcPct val="95058"/>
              </a:lnSpc>
              <a:spcBef>
                <a:spcPts val="15"/>
              </a:spcBef>
            </a:pP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QUE   LA  </a:t>
            </a:r>
            <a:r>
              <a:rPr sz="800" spc="77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POLIZA   </a:t>
            </a:r>
            <a:r>
              <a:rPr sz="800" spc="94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SE  </a:t>
            </a:r>
            <a:r>
              <a:rPr sz="800" spc="130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EXT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ENDA  </a:t>
            </a:r>
            <a:r>
              <a:rPr sz="800" spc="66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PARA  </a:t>
            </a:r>
            <a:r>
              <a:rPr sz="800" spc="46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GARANT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ZA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R  </a:t>
            </a:r>
            <a:r>
              <a:rPr sz="800" spc="66" dirty="0" smtClean="0">
                <a:solidFill>
                  <a:srgbClr val="3E3D4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POR  </a:t>
            </a:r>
            <a:r>
              <a:rPr sz="800" spc="91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NUESTRO  </a:t>
            </a:r>
            <a:r>
              <a:rPr sz="800" spc="14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F</a:t>
            </a:r>
            <a:r>
              <a:rPr sz="800" spc="0" dirty="0" smtClean="0">
                <a:solidFill>
                  <a:srgbClr val="2C2B2F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ADO  </a:t>
            </a:r>
            <a:r>
              <a:rPr sz="800" spc="41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(EL  </a:t>
            </a:r>
            <a:r>
              <a:rPr sz="800" spc="24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CONTRAT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A)  </a:t>
            </a:r>
            <a:r>
              <a:rPr sz="800" spc="66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L  </a:t>
            </a:r>
            <a:r>
              <a:rPr sz="800" spc="106" dirty="0" smtClean="0">
                <a:solidFill>
                  <a:srgbClr val="3E3D4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DEB</a:t>
            </a:r>
            <a:r>
              <a:rPr sz="800" spc="0" dirty="0" smtClean="0">
                <a:solidFill>
                  <a:srgbClr val="2C2B2F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O CUMPLIM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ENTO </a:t>
            </a:r>
            <a:r>
              <a:rPr sz="800" spc="17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DE</a:t>
            </a:r>
            <a:r>
              <a:rPr sz="800" spc="167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TODAS </a:t>
            </a:r>
            <a:r>
              <a:rPr sz="800" spc="60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Y </a:t>
            </a:r>
            <a:r>
              <a:rPr sz="800" spc="2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CADA </a:t>
            </a:r>
            <a:r>
              <a:rPr sz="800" spc="32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UNA </a:t>
            </a:r>
            <a:r>
              <a:rPr sz="800" spc="16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DE </a:t>
            </a:r>
            <a:r>
              <a:rPr sz="800" spc="165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LAS </a:t>
            </a:r>
            <a:r>
              <a:rPr sz="800" spc="141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OBLIGAC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ONES  QUE </a:t>
            </a:r>
            <a:r>
              <a:rPr sz="800" spc="10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ENE </a:t>
            </a:r>
            <a:r>
              <a:rPr sz="800" spc="124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 </a:t>
            </a:r>
            <a:r>
              <a:rPr sz="800" spc="27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SU </a:t>
            </a:r>
            <a:r>
              <a:rPr sz="800" spc="150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CA</a:t>
            </a:r>
            <a:r>
              <a:rPr sz="800" spc="0" dirty="0" smtClean="0">
                <a:solidFill>
                  <a:srgbClr val="586544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GO </a:t>
            </a:r>
            <a:r>
              <a:rPr sz="800" spc="28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CON </a:t>
            </a:r>
            <a:r>
              <a:rPr sz="800" spc="37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MOT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VO </a:t>
            </a:r>
            <a:r>
              <a:rPr sz="800" spc="102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DEL P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ESENTE </a:t>
            </a:r>
            <a:r>
              <a:rPr sz="800" spc="47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CONT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ATO</a:t>
            </a:r>
            <a:r>
              <a:rPr sz="800" spc="165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 </a:t>
            </a:r>
            <a:r>
              <a:rPr sz="800" spc="112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NCLUSO </a:t>
            </a:r>
            <a:r>
              <a:rPr sz="800" spc="20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ARA </a:t>
            </a:r>
            <a:r>
              <a:rPr sz="800" spc="22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GARANT</a:t>
            </a:r>
            <a:r>
              <a:rPr sz="800" spc="0" dirty="0" smtClean="0">
                <a:solidFill>
                  <a:srgbClr val="2C2B2F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ZAR </a:t>
            </a:r>
            <a:r>
              <a:rPr sz="800" spc="45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EL </a:t>
            </a:r>
            <a:r>
              <a:rPr sz="800" spc="89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AGO </a:t>
            </a:r>
            <a:r>
              <a:rPr sz="800" spc="20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DE</a:t>
            </a:r>
            <a:r>
              <a:rPr sz="800" spc="160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LO </a:t>
            </a:r>
            <a:r>
              <a:rPr sz="800" spc="61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NDE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B</a:t>
            </a:r>
            <a:r>
              <a:rPr sz="800" spc="0" dirty="0" smtClean="0">
                <a:solidFill>
                  <a:srgbClr val="2C2B2F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O  QUE </a:t>
            </a:r>
            <a:r>
              <a:rPr sz="800" spc="3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EN </a:t>
            </a:r>
            <a:r>
              <a:rPr sz="800" spc="74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CUALQU</a:t>
            </a:r>
            <a:r>
              <a:rPr sz="800" spc="0" dirty="0" smtClean="0">
                <a:solidFill>
                  <a:srgbClr val="2C2B2F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ERA </a:t>
            </a:r>
            <a:r>
              <a:rPr sz="800" spc="51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DE</a:t>
            </a:r>
            <a:r>
              <a:rPr sz="800" spc="115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SUS FO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MAS</a:t>
            </a:r>
            <a:r>
              <a:rPr sz="800" spc="89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BENEF</a:t>
            </a:r>
            <a:r>
              <a:rPr sz="800" spc="0" dirty="0" smtClean="0">
                <a:solidFill>
                  <a:srgbClr val="2C2B2F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2C2B2F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</a:t>
            </a:r>
            <a:r>
              <a:rPr sz="800" spc="64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</a:t>
            </a:r>
            <a:r>
              <a:rPr sz="800" spc="105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EL</a:t>
            </a:r>
            <a:r>
              <a:rPr sz="800" spc="112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CONTRAT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STA</a:t>
            </a:r>
            <a:r>
              <a:rPr sz="800" spc="89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EN</a:t>
            </a:r>
            <a:r>
              <a:rPr sz="800" spc="124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PERJU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O </a:t>
            </a:r>
            <a:r>
              <a:rPr sz="800" spc="109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EL</a:t>
            </a:r>
            <a:r>
              <a:rPr sz="800" spc="-30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AYUNTAM</a:t>
            </a:r>
            <a:r>
              <a:rPr sz="800" spc="0" dirty="0" smtClean="0">
                <a:solidFill>
                  <a:srgbClr val="2C2B2F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ENTO</a:t>
            </a:r>
            <a:r>
              <a:rPr sz="800" spc="0" dirty="0" smtClean="0">
                <a:solidFill>
                  <a:srgbClr val="747477"/>
                </a:solidFill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00012" y="8146950"/>
            <a:ext cx="138525" cy="1295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G)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28538" y="8146950"/>
            <a:ext cx="5670250" cy="3673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747" indent="-3047" algn="just">
              <a:lnSpc>
                <a:spcPct val="97550"/>
              </a:lnSpc>
              <a:spcBef>
                <a:spcPts val="10"/>
              </a:spcBef>
            </a:pP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QUE  EN </a:t>
            </a:r>
            <a:r>
              <a:rPr sz="800" spc="124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TANTO</a:t>
            </a:r>
            <a:r>
              <a:rPr sz="800" spc="180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NO </a:t>
            </a:r>
            <a:r>
              <a:rPr sz="800" spc="74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SE </a:t>
            </a:r>
            <a:r>
              <a:rPr sz="800" spc="119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LI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B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 </a:t>
            </a:r>
            <a:r>
              <a:rPr sz="800" spc="89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 </a:t>
            </a:r>
            <a:r>
              <a:rPr sz="800" spc="143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F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ANZA </a:t>
            </a:r>
            <a:r>
              <a:rPr sz="800" spc="89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EL </a:t>
            </a:r>
            <a:r>
              <a:rPr sz="800" spc="59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CON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RA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TI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STA </a:t>
            </a:r>
            <a:r>
              <a:rPr sz="800" spc="14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TEND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 </a:t>
            </a:r>
            <a:r>
              <a:rPr sz="800" spc="47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LA </a:t>
            </a:r>
            <a:r>
              <a:rPr sz="800" spc="87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OB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LI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GAC</a:t>
            </a:r>
            <a:r>
              <a:rPr sz="800" spc="0" dirty="0" smtClean="0">
                <a:solidFill>
                  <a:srgbClr val="2C2B2F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ÓN </a:t>
            </a:r>
            <a:r>
              <a:rPr sz="800" spc="32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DE </a:t>
            </a:r>
            <a:r>
              <a:rPr sz="800" spc="4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AGAR </a:t>
            </a:r>
            <a:r>
              <a:rPr sz="800" spc="57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TO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AS </a:t>
            </a:r>
            <a:r>
              <a:rPr sz="800" spc="26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LAS F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IR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MAS </a:t>
            </a:r>
            <a:r>
              <a:rPr sz="800" spc="126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PARA </a:t>
            </a:r>
            <a:r>
              <a:rPr sz="800" spc="122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LA </a:t>
            </a:r>
            <a:r>
              <a:rPr sz="800" spc="25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PRORROGA </a:t>
            </a:r>
            <a:r>
              <a:rPr sz="800" spc="20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EN</a:t>
            </a:r>
            <a:r>
              <a:rPr sz="800" spc="164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SU</a:t>
            </a:r>
            <a:r>
              <a:rPr sz="800" spc="175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V</a:t>
            </a:r>
            <a:r>
              <a:rPr sz="800" spc="0" dirty="0" smtClean="0">
                <a:solidFill>
                  <a:srgbClr val="2C2B2F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GENC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8E908A"/>
                </a:solidFill>
                <a:latin typeface="Times New Roman"/>
                <a:cs typeface="Times New Roman"/>
              </a:rPr>
              <a:t>, </a:t>
            </a:r>
            <a:r>
              <a:rPr sz="800" spc="169" dirty="0" smtClean="0">
                <a:solidFill>
                  <a:srgbClr val="8E908A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LI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BERÁN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OSE  </a:t>
            </a:r>
            <a:r>
              <a:rPr sz="800" spc="13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SOLAMENTE  ME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DI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AN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</a:t>
            </a:r>
            <a:r>
              <a:rPr sz="800" spc="85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COMUN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CAC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ÓN</a:t>
            </a:r>
            <a:r>
              <a:rPr sz="800" spc="115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ESCR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IT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 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lR</a:t>
            </a:r>
            <a:r>
              <a:rPr sz="800" spc="0" dirty="0" smtClean="0">
                <a:solidFill>
                  <a:srgbClr val="2C2B2F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G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DA</a:t>
            </a:r>
            <a:r>
              <a:rPr sz="800" spc="100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</a:t>
            </a:r>
            <a:r>
              <a:rPr sz="800" spc="37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LA</a:t>
            </a:r>
            <a:r>
              <a:rPr sz="800" spc="88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AF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ANZADORA </a:t>
            </a:r>
            <a:r>
              <a:rPr sz="800" spc="-89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POR</a:t>
            </a:r>
            <a:r>
              <a:rPr sz="800" spc="167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EL</a:t>
            </a:r>
            <a:r>
              <a:rPr sz="800" spc="78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Y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UNTAM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ENTO</a:t>
            </a:r>
            <a:r>
              <a:rPr sz="800" spc="-68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QUE</a:t>
            </a:r>
            <a:r>
              <a:rPr sz="800" spc="-1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AS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LO</a:t>
            </a:r>
            <a:r>
              <a:rPr sz="800" spc="89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DI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QUE</a:t>
            </a:r>
            <a:r>
              <a:rPr sz="800" spc="0" dirty="0" smtClean="0">
                <a:solidFill>
                  <a:srgbClr val="747477"/>
                </a:solidFill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12200" y="8625582"/>
            <a:ext cx="132431" cy="1295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800" dirty="0" smtClean="0">
                <a:solidFill>
                  <a:srgbClr val="535257"/>
                </a:solidFill>
                <a:latin typeface="Times New Roman"/>
                <a:cs typeface="Times New Roman"/>
              </a:rPr>
              <a:t>H</a:t>
            </a:r>
            <a:r>
              <a:rPr sz="800" dirty="0" smtClean="0">
                <a:solidFill>
                  <a:srgbClr val="747477"/>
                </a:solidFill>
                <a:latin typeface="Times New Roman"/>
                <a:cs typeface="Times New Roman"/>
              </a:rPr>
              <a:t>)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31585" y="8625582"/>
            <a:ext cx="5673297" cy="3581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794" indent="-6094" algn="just">
              <a:lnSpc>
                <a:spcPct val="93812"/>
              </a:lnSpc>
              <a:spcBef>
                <a:spcPts val="25"/>
              </a:spcBef>
            </a:pP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QUE</a:t>
            </a:r>
            <a:r>
              <a:rPr sz="800" spc="49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PARA</a:t>
            </a:r>
            <a:r>
              <a:rPr sz="800" spc="82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CANCELA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R</a:t>
            </a:r>
            <a:r>
              <a:rPr sz="800" spc="85" dirty="0" smtClean="0">
                <a:solidFill>
                  <a:srgbClr val="3E3D4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LA</a:t>
            </a:r>
            <a:r>
              <a:rPr sz="800" spc="129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F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ANZA </a:t>
            </a:r>
            <a:r>
              <a:rPr sz="800" spc="87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DE</a:t>
            </a:r>
            <a:r>
              <a:rPr sz="800" spc="5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CU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PLIM</a:t>
            </a:r>
            <a:r>
              <a:rPr sz="800" spc="0" dirty="0" smtClean="0">
                <a:solidFill>
                  <a:srgbClr val="2C2B2F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ENTO, SERA</a:t>
            </a:r>
            <a:r>
              <a:rPr sz="800" spc="31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REQU</a:t>
            </a:r>
            <a:r>
              <a:rPr sz="800" spc="0" dirty="0" smtClean="0">
                <a:solidFill>
                  <a:srgbClr val="2C2B2F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TO</a:t>
            </a:r>
            <a:r>
              <a:rPr sz="800" spc="55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IN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DI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SPENSABLE</a:t>
            </a:r>
            <a:r>
              <a:rPr sz="800" spc="30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LA</a:t>
            </a:r>
            <a:r>
              <a:rPr sz="800" spc="140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PRESENTAC</a:t>
            </a:r>
            <a:r>
              <a:rPr sz="800" spc="0" dirty="0" smtClean="0">
                <a:solidFill>
                  <a:srgbClr val="2C2B2F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ÓN</a:t>
            </a:r>
            <a:r>
              <a:rPr sz="800" spc="140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DE</a:t>
            </a:r>
            <a:r>
              <a:rPr sz="800" spc="55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LA FIANZA </a:t>
            </a:r>
            <a:r>
              <a:rPr sz="800" spc="115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DE </a:t>
            </a:r>
            <a:r>
              <a:rPr sz="800" spc="8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GARANT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 </a:t>
            </a:r>
            <a:r>
              <a:rPr sz="800" spc="93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DE </a:t>
            </a:r>
            <a:r>
              <a:rPr sz="800" spc="7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V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OS </a:t>
            </a:r>
            <a:r>
              <a:rPr sz="800" spc="135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OCULTOS </a:t>
            </a:r>
            <a:r>
              <a:rPr sz="800" spc="18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Y </a:t>
            </a:r>
            <a:r>
              <a:rPr sz="800" spc="18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EL </a:t>
            </a:r>
            <a:r>
              <a:rPr sz="800" spc="96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ACTA  </a:t>
            </a:r>
            <a:r>
              <a:rPr sz="800" spc="14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DE </a:t>
            </a:r>
            <a:r>
              <a:rPr sz="800" spc="112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ENTREGA</a:t>
            </a:r>
            <a:r>
              <a:rPr sz="800" spc="0" dirty="0" smtClean="0">
                <a:solidFill>
                  <a:srgbClr val="2C2B2F"/>
                </a:solidFill>
                <a:latin typeface="Times New Roman"/>
                <a:cs typeface="Times New Roman"/>
              </a:rPr>
              <a:t>-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RECEPC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ON </a:t>
            </a:r>
            <a:r>
              <a:rPr sz="800" spc="113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DE </a:t>
            </a:r>
            <a:r>
              <a:rPr sz="800" spc="28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LA </a:t>
            </a:r>
            <a:r>
              <a:rPr sz="800" spc="117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OBRA  O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B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JETO </a:t>
            </a:r>
            <a:r>
              <a:rPr sz="800" spc="8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DEL P</a:t>
            </a:r>
            <a:r>
              <a:rPr sz="800" spc="0" dirty="0" smtClean="0">
                <a:solidFill>
                  <a:srgbClr val="3E3D41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ESENTE</a:t>
            </a:r>
            <a:r>
              <a:rPr sz="800" spc="76" dirty="0" smtClean="0">
                <a:solidFill>
                  <a:srgbClr val="53525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35257"/>
                </a:solidFill>
                <a:latin typeface="Times New Roman"/>
                <a:cs typeface="Times New Roman"/>
              </a:rPr>
              <a:t>CONTRATO</a:t>
            </a:r>
            <a:r>
              <a:rPr sz="800" spc="0" dirty="0" smtClean="0">
                <a:solidFill>
                  <a:srgbClr val="747477"/>
                </a:solidFill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16764" y="9502371"/>
            <a:ext cx="111485" cy="172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80"/>
              </a:lnSpc>
              <a:spcBef>
                <a:spcPts val="64"/>
              </a:spcBef>
            </a:pPr>
            <a:r>
              <a:rPr sz="1150" spc="0" dirty="0" smtClean="0">
                <a:solidFill>
                  <a:srgbClr val="2C2B2F"/>
                </a:solidFill>
                <a:latin typeface="Times New Roman"/>
                <a:cs typeface="Times New Roman"/>
              </a:rPr>
              <a:t>7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86721" y="9521285"/>
            <a:ext cx="5132197" cy="842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85"/>
              </a:lnSpc>
              <a:spcBef>
                <a:spcPts val="29"/>
              </a:spcBef>
            </a:pPr>
            <a:r>
              <a:rPr sz="450" dirty="0" smtClean="0">
                <a:solidFill>
                  <a:srgbClr val="8E908A"/>
                </a:solidFill>
                <a:latin typeface="Malgun Gothic"/>
                <a:cs typeface="Malgun Gothic"/>
              </a:rPr>
              <a:t>�</a:t>
            </a:r>
            <a:r>
              <a:rPr sz="450" b="1" dirty="0" smtClean="0">
                <a:solidFill>
                  <a:srgbClr val="747477"/>
                </a:solidFill>
                <a:latin typeface="Arial"/>
                <a:cs typeface="Arial"/>
              </a:rPr>
              <a:t>ES</a:t>
            </a:r>
            <a:r>
              <a:rPr sz="450" b="1" dirty="0" smtClean="0">
                <a:solidFill>
                  <a:srgbClr val="535257"/>
                </a:solidFill>
                <a:latin typeface="Arial"/>
                <a:cs typeface="Arial"/>
              </a:rPr>
              <a:t>TE</a:t>
            </a:r>
            <a:r>
              <a:rPr sz="450" b="1" spc="44" dirty="0" smtClean="0">
                <a:solidFill>
                  <a:srgbClr val="535257"/>
                </a:solidFill>
                <a:latin typeface="Arial"/>
                <a:cs typeface="Arial"/>
              </a:rPr>
              <a:t> </a:t>
            </a:r>
            <a:r>
              <a:rPr sz="450" b="1" spc="0" dirty="0" smtClean="0">
                <a:solidFill>
                  <a:srgbClr val="535257"/>
                </a:solidFill>
                <a:latin typeface="Arial"/>
                <a:cs typeface="Arial"/>
              </a:rPr>
              <a:t>P</a:t>
            </a:r>
            <a:r>
              <a:rPr sz="450" b="1" spc="0" dirty="0" smtClean="0">
                <a:solidFill>
                  <a:srgbClr val="747477"/>
                </a:solidFill>
                <a:latin typeface="Arial"/>
                <a:cs typeface="Arial"/>
              </a:rPr>
              <a:t>ROGRAM</a:t>
            </a:r>
            <a:r>
              <a:rPr sz="450" b="1" spc="0" dirty="0" smtClean="0">
                <a:solidFill>
                  <a:srgbClr val="535257"/>
                </a:solidFill>
                <a:latin typeface="Arial"/>
                <a:cs typeface="Arial"/>
              </a:rPr>
              <a:t>A</a:t>
            </a:r>
            <a:r>
              <a:rPr sz="450" b="1" spc="44" dirty="0" smtClean="0">
                <a:solidFill>
                  <a:srgbClr val="535257"/>
                </a:solidFill>
                <a:latin typeface="Arial"/>
                <a:cs typeface="Arial"/>
              </a:rPr>
              <a:t> </a:t>
            </a:r>
            <a:r>
              <a:rPr sz="450" b="1" spc="0" dirty="0" smtClean="0">
                <a:solidFill>
                  <a:srgbClr val="747477"/>
                </a:solidFill>
                <a:latin typeface="Arial"/>
                <a:cs typeface="Arial"/>
              </a:rPr>
              <a:t>ES</a:t>
            </a:r>
            <a:r>
              <a:rPr sz="450" b="1" spc="-3" dirty="0" smtClean="0">
                <a:solidFill>
                  <a:srgbClr val="747477"/>
                </a:solidFill>
                <a:latin typeface="Arial"/>
                <a:cs typeface="Arial"/>
              </a:rPr>
              <a:t> </a:t>
            </a:r>
            <a:r>
              <a:rPr sz="450" b="1" spc="0" dirty="0" smtClean="0">
                <a:solidFill>
                  <a:srgbClr val="535257"/>
                </a:solidFill>
                <a:latin typeface="Arial"/>
                <a:cs typeface="Arial"/>
              </a:rPr>
              <a:t>D</a:t>
            </a:r>
            <a:r>
              <a:rPr sz="450" b="1" spc="0" dirty="0" smtClean="0">
                <a:solidFill>
                  <a:srgbClr val="747477"/>
                </a:solidFill>
                <a:latin typeface="Arial"/>
                <a:cs typeface="Arial"/>
              </a:rPr>
              <a:t>E</a:t>
            </a:r>
            <a:r>
              <a:rPr sz="450" b="1" spc="15" dirty="0" smtClean="0">
                <a:solidFill>
                  <a:srgbClr val="747477"/>
                </a:solidFill>
                <a:latin typeface="Arial"/>
                <a:cs typeface="Arial"/>
              </a:rPr>
              <a:t> </a:t>
            </a:r>
            <a:r>
              <a:rPr sz="450" b="1" spc="0" dirty="0" smtClean="0">
                <a:solidFill>
                  <a:srgbClr val="747477"/>
                </a:solidFill>
                <a:latin typeface="Arial"/>
                <a:cs typeface="Arial"/>
              </a:rPr>
              <a:t>CARÁCTER </a:t>
            </a:r>
            <a:r>
              <a:rPr sz="450" b="1" spc="22" dirty="0" smtClean="0">
                <a:solidFill>
                  <a:srgbClr val="747477"/>
                </a:solidFill>
                <a:latin typeface="Arial"/>
                <a:cs typeface="Arial"/>
              </a:rPr>
              <a:t> </a:t>
            </a:r>
            <a:r>
              <a:rPr sz="450" b="1" spc="0" dirty="0" smtClean="0">
                <a:solidFill>
                  <a:srgbClr val="535257"/>
                </a:solidFill>
                <a:latin typeface="Arial"/>
                <a:cs typeface="Arial"/>
              </a:rPr>
              <a:t>P</a:t>
            </a:r>
            <a:r>
              <a:rPr sz="450" b="1" spc="0" dirty="0" smtClean="0">
                <a:solidFill>
                  <a:srgbClr val="747477"/>
                </a:solidFill>
                <a:latin typeface="Arial"/>
                <a:cs typeface="Arial"/>
              </a:rPr>
              <a:t>UB</a:t>
            </a:r>
            <a:r>
              <a:rPr sz="450" b="1" spc="0" dirty="0" smtClean="0">
                <a:solidFill>
                  <a:srgbClr val="535257"/>
                </a:solidFill>
                <a:latin typeface="Arial"/>
                <a:cs typeface="Arial"/>
              </a:rPr>
              <a:t>LI</a:t>
            </a:r>
            <a:r>
              <a:rPr sz="450" b="1" spc="0" dirty="0" smtClean="0">
                <a:solidFill>
                  <a:srgbClr val="747477"/>
                </a:solidFill>
                <a:latin typeface="Arial"/>
                <a:cs typeface="Arial"/>
              </a:rPr>
              <a:t>CO</a:t>
            </a:r>
            <a:r>
              <a:rPr sz="450" b="1" spc="44" dirty="0" smtClean="0">
                <a:solidFill>
                  <a:srgbClr val="747477"/>
                </a:solidFill>
                <a:latin typeface="Arial"/>
                <a:cs typeface="Arial"/>
              </a:rPr>
              <a:t> </a:t>
            </a:r>
            <a:r>
              <a:rPr sz="450" b="1" spc="0" dirty="0" smtClean="0">
                <a:solidFill>
                  <a:srgbClr val="747477"/>
                </a:solidFill>
                <a:latin typeface="Arial"/>
                <a:cs typeface="Arial"/>
              </a:rPr>
              <a:t>Y</a:t>
            </a:r>
            <a:r>
              <a:rPr sz="450" b="1" spc="81" dirty="0" smtClean="0">
                <a:solidFill>
                  <a:srgbClr val="747477"/>
                </a:solidFill>
                <a:latin typeface="Arial"/>
                <a:cs typeface="Arial"/>
              </a:rPr>
              <a:t> </a:t>
            </a:r>
            <a:r>
              <a:rPr sz="450" b="1" spc="0" dirty="0" smtClean="0">
                <a:solidFill>
                  <a:srgbClr val="747477"/>
                </a:solidFill>
                <a:latin typeface="Arial"/>
                <a:cs typeface="Arial"/>
              </a:rPr>
              <a:t>A</a:t>
            </a:r>
            <a:r>
              <a:rPr sz="450" b="1" spc="0" dirty="0" smtClean="0">
                <a:solidFill>
                  <a:srgbClr val="535257"/>
                </a:solidFill>
                <a:latin typeface="Arial"/>
                <a:cs typeface="Arial"/>
              </a:rPr>
              <a:t>J</a:t>
            </a:r>
            <a:r>
              <a:rPr sz="450" b="1" spc="0" dirty="0" smtClean="0">
                <a:solidFill>
                  <a:srgbClr val="747477"/>
                </a:solidFill>
                <a:latin typeface="Arial"/>
                <a:cs typeface="Arial"/>
              </a:rPr>
              <a:t>ENO</a:t>
            </a:r>
            <a:r>
              <a:rPr sz="450" b="1" spc="44" dirty="0" smtClean="0">
                <a:solidFill>
                  <a:srgbClr val="747477"/>
                </a:solidFill>
                <a:latin typeface="Arial"/>
                <a:cs typeface="Arial"/>
              </a:rPr>
              <a:t> </a:t>
            </a:r>
            <a:r>
              <a:rPr sz="450" b="1" spc="0" dirty="0" smtClean="0">
                <a:solidFill>
                  <a:srgbClr val="747477"/>
                </a:solidFill>
                <a:latin typeface="Arial"/>
                <a:cs typeface="Arial"/>
              </a:rPr>
              <a:t>A</a:t>
            </a:r>
            <a:r>
              <a:rPr sz="450" b="1" spc="28" dirty="0" smtClean="0">
                <a:solidFill>
                  <a:srgbClr val="747477"/>
                </a:solidFill>
                <a:latin typeface="Arial"/>
                <a:cs typeface="Arial"/>
              </a:rPr>
              <a:t> </a:t>
            </a:r>
            <a:r>
              <a:rPr sz="450" b="1" spc="0" dirty="0" smtClean="0">
                <a:solidFill>
                  <a:srgbClr val="747477"/>
                </a:solidFill>
                <a:latin typeface="Arial"/>
                <a:cs typeface="Arial"/>
              </a:rPr>
              <a:t>CUA</a:t>
            </a:r>
            <a:r>
              <a:rPr sz="450" b="1" spc="0" dirty="0" smtClean="0">
                <a:solidFill>
                  <a:srgbClr val="535257"/>
                </a:solidFill>
                <a:latin typeface="Arial"/>
                <a:cs typeface="Arial"/>
              </a:rPr>
              <a:t>L</a:t>
            </a:r>
            <a:r>
              <a:rPr sz="450" b="1" spc="0" dirty="0" smtClean="0">
                <a:solidFill>
                  <a:srgbClr val="747477"/>
                </a:solidFill>
                <a:latin typeface="Arial"/>
                <a:cs typeface="Arial"/>
              </a:rPr>
              <a:t>QU</a:t>
            </a:r>
            <a:r>
              <a:rPr sz="450" b="1" spc="0" dirty="0" smtClean="0">
                <a:solidFill>
                  <a:srgbClr val="535257"/>
                </a:solidFill>
                <a:latin typeface="Arial"/>
                <a:cs typeface="Arial"/>
              </a:rPr>
              <a:t>I</a:t>
            </a:r>
            <a:r>
              <a:rPr sz="450" b="1" spc="0" dirty="0" smtClean="0">
                <a:solidFill>
                  <a:srgbClr val="747477"/>
                </a:solidFill>
                <a:latin typeface="Arial"/>
                <a:cs typeface="Arial"/>
              </a:rPr>
              <a:t>E</a:t>
            </a:r>
            <a:r>
              <a:rPr sz="450" b="1" spc="0" dirty="0" smtClean="0">
                <a:solidFill>
                  <a:srgbClr val="535257"/>
                </a:solidFill>
                <a:latin typeface="Arial"/>
                <a:cs typeface="Arial"/>
              </a:rPr>
              <a:t>R</a:t>
            </a:r>
            <a:r>
              <a:rPr sz="450" b="1" spc="44" dirty="0" smtClean="0">
                <a:solidFill>
                  <a:srgbClr val="535257"/>
                </a:solidFill>
                <a:latin typeface="Arial"/>
                <a:cs typeface="Arial"/>
              </a:rPr>
              <a:t> </a:t>
            </a:r>
            <a:r>
              <a:rPr sz="450" b="1" spc="0" dirty="0" smtClean="0">
                <a:solidFill>
                  <a:srgbClr val="535257"/>
                </a:solidFill>
                <a:latin typeface="Arial"/>
                <a:cs typeface="Arial"/>
              </a:rPr>
              <a:t>PARTIDO</a:t>
            </a:r>
            <a:r>
              <a:rPr sz="450" b="1" spc="44" dirty="0" smtClean="0">
                <a:solidFill>
                  <a:srgbClr val="535257"/>
                </a:solidFill>
                <a:latin typeface="Arial"/>
                <a:cs typeface="Arial"/>
              </a:rPr>
              <a:t> </a:t>
            </a:r>
            <a:r>
              <a:rPr sz="450" b="1" spc="0" dirty="0" smtClean="0">
                <a:solidFill>
                  <a:srgbClr val="535257"/>
                </a:solidFill>
                <a:latin typeface="Arial"/>
                <a:cs typeface="Arial"/>
              </a:rPr>
              <a:t>POLÍT</a:t>
            </a:r>
            <a:r>
              <a:rPr sz="450" b="1" spc="0" dirty="0" smtClean="0">
                <a:solidFill>
                  <a:srgbClr val="3E3D41"/>
                </a:solidFill>
                <a:latin typeface="Arial"/>
                <a:cs typeface="Arial"/>
              </a:rPr>
              <a:t>I</a:t>
            </a:r>
            <a:r>
              <a:rPr sz="450" b="1" spc="0" dirty="0" smtClean="0">
                <a:solidFill>
                  <a:srgbClr val="747477"/>
                </a:solidFill>
                <a:latin typeface="Arial"/>
                <a:cs typeface="Arial"/>
              </a:rPr>
              <a:t>C</a:t>
            </a:r>
            <a:r>
              <a:rPr sz="450" b="1" spc="0" dirty="0" smtClean="0">
                <a:solidFill>
                  <a:srgbClr val="535257"/>
                </a:solidFill>
                <a:latin typeface="Arial"/>
                <a:cs typeface="Arial"/>
              </a:rPr>
              <a:t>O</a:t>
            </a:r>
            <a:r>
              <a:rPr sz="450" b="1" spc="0" dirty="0" smtClean="0">
                <a:solidFill>
                  <a:srgbClr val="ACACAE"/>
                </a:solidFill>
                <a:latin typeface="Arial"/>
                <a:cs typeface="Arial"/>
              </a:rPr>
              <a:t>.</a:t>
            </a:r>
            <a:r>
              <a:rPr sz="450" b="1" spc="44" dirty="0" smtClean="0">
                <a:solidFill>
                  <a:srgbClr val="ACACAE"/>
                </a:solidFill>
                <a:latin typeface="Arial"/>
                <a:cs typeface="Arial"/>
              </a:rPr>
              <a:t> </a:t>
            </a:r>
            <a:r>
              <a:rPr sz="450" b="1" spc="0" dirty="0" smtClean="0">
                <a:solidFill>
                  <a:srgbClr val="535257"/>
                </a:solidFill>
                <a:latin typeface="Arial"/>
                <a:cs typeface="Arial"/>
              </a:rPr>
              <a:t>Q</a:t>
            </a:r>
            <a:r>
              <a:rPr sz="450" b="1" spc="0" dirty="0" smtClean="0">
                <a:solidFill>
                  <a:srgbClr val="747477"/>
                </a:solidFill>
                <a:latin typeface="Arial"/>
                <a:cs typeface="Arial"/>
              </a:rPr>
              <a:t>U</a:t>
            </a:r>
            <a:r>
              <a:rPr sz="450" b="1" spc="0" dirty="0" smtClean="0">
                <a:solidFill>
                  <a:srgbClr val="535257"/>
                </a:solidFill>
                <a:latin typeface="Arial"/>
                <a:cs typeface="Arial"/>
              </a:rPr>
              <a:t>ED</a:t>
            </a:r>
            <a:r>
              <a:rPr sz="450" b="1" spc="0" dirty="0" smtClean="0">
                <a:solidFill>
                  <a:srgbClr val="747477"/>
                </a:solidFill>
                <a:latin typeface="Arial"/>
                <a:cs typeface="Arial"/>
              </a:rPr>
              <a:t>A</a:t>
            </a:r>
            <a:r>
              <a:rPr sz="450" b="1" spc="117" dirty="0" smtClean="0">
                <a:solidFill>
                  <a:srgbClr val="747477"/>
                </a:solidFill>
                <a:latin typeface="Arial"/>
                <a:cs typeface="Arial"/>
              </a:rPr>
              <a:t> </a:t>
            </a:r>
            <a:r>
              <a:rPr sz="450" b="1" spc="0" dirty="0" smtClean="0">
                <a:solidFill>
                  <a:srgbClr val="535257"/>
                </a:solidFill>
                <a:latin typeface="Arial"/>
                <a:cs typeface="Arial"/>
              </a:rPr>
              <a:t>PROH</a:t>
            </a:r>
            <a:r>
              <a:rPr sz="450" b="1" spc="0" dirty="0" smtClean="0">
                <a:solidFill>
                  <a:srgbClr val="3E3D41"/>
                </a:solidFill>
                <a:latin typeface="Arial"/>
                <a:cs typeface="Arial"/>
              </a:rPr>
              <a:t>I</a:t>
            </a:r>
            <a:r>
              <a:rPr sz="450" b="1" spc="0" dirty="0" smtClean="0">
                <a:solidFill>
                  <a:srgbClr val="535257"/>
                </a:solidFill>
                <a:latin typeface="Arial"/>
                <a:cs typeface="Arial"/>
              </a:rPr>
              <a:t>B</a:t>
            </a:r>
            <a:r>
              <a:rPr sz="450" b="1" spc="0" dirty="0" smtClean="0">
                <a:solidFill>
                  <a:srgbClr val="3E3D41"/>
                </a:solidFill>
                <a:latin typeface="Arial"/>
                <a:cs typeface="Arial"/>
              </a:rPr>
              <a:t>I</a:t>
            </a:r>
            <a:r>
              <a:rPr sz="450" b="1" spc="0" dirty="0" smtClean="0">
                <a:solidFill>
                  <a:srgbClr val="535257"/>
                </a:solidFill>
                <a:latin typeface="Arial"/>
                <a:cs typeface="Arial"/>
              </a:rPr>
              <a:t>DO</a:t>
            </a:r>
            <a:r>
              <a:rPr sz="450" b="1" spc="44" dirty="0" smtClean="0">
                <a:solidFill>
                  <a:srgbClr val="535257"/>
                </a:solidFill>
                <a:latin typeface="Arial"/>
                <a:cs typeface="Arial"/>
              </a:rPr>
              <a:t> </a:t>
            </a:r>
            <a:r>
              <a:rPr sz="450" b="1" spc="0" dirty="0" smtClean="0">
                <a:solidFill>
                  <a:srgbClr val="535257"/>
                </a:solidFill>
                <a:latin typeface="Arial"/>
                <a:cs typeface="Arial"/>
              </a:rPr>
              <a:t>EL</a:t>
            </a:r>
            <a:r>
              <a:rPr sz="450" b="1" spc="44" dirty="0" smtClean="0">
                <a:solidFill>
                  <a:srgbClr val="535257"/>
                </a:solidFill>
                <a:latin typeface="Arial"/>
                <a:cs typeface="Arial"/>
              </a:rPr>
              <a:t> </a:t>
            </a:r>
            <a:r>
              <a:rPr sz="450" b="1" spc="0" dirty="0" smtClean="0">
                <a:solidFill>
                  <a:srgbClr val="535257"/>
                </a:solidFill>
                <a:latin typeface="Arial"/>
                <a:cs typeface="Arial"/>
              </a:rPr>
              <a:t>U</a:t>
            </a:r>
            <a:r>
              <a:rPr sz="450" b="1" spc="0" dirty="0" smtClean="0">
                <a:solidFill>
                  <a:srgbClr val="747477"/>
                </a:solidFill>
                <a:latin typeface="Arial"/>
                <a:cs typeface="Arial"/>
              </a:rPr>
              <a:t>S</a:t>
            </a:r>
            <a:r>
              <a:rPr sz="450" b="1" spc="0" dirty="0" smtClean="0">
                <a:solidFill>
                  <a:srgbClr val="535257"/>
                </a:solidFill>
                <a:latin typeface="Arial"/>
                <a:cs typeface="Arial"/>
              </a:rPr>
              <a:t>O PARA </a:t>
            </a:r>
            <a:r>
              <a:rPr sz="450" b="1" spc="-54" dirty="0" smtClean="0">
                <a:solidFill>
                  <a:srgbClr val="535257"/>
                </a:solidFill>
                <a:latin typeface="Arial"/>
                <a:cs typeface="Arial"/>
              </a:rPr>
              <a:t> </a:t>
            </a:r>
            <a:r>
              <a:rPr sz="450" b="1" spc="0" dirty="0" smtClean="0">
                <a:solidFill>
                  <a:srgbClr val="747477"/>
                </a:solidFill>
                <a:latin typeface="Arial"/>
                <a:cs typeface="Arial"/>
              </a:rPr>
              <a:t>F</a:t>
            </a:r>
            <a:r>
              <a:rPr sz="450" b="1" spc="0" dirty="0" smtClean="0">
                <a:solidFill>
                  <a:srgbClr val="535257"/>
                </a:solidFill>
                <a:latin typeface="Arial"/>
                <a:cs typeface="Arial"/>
              </a:rPr>
              <a:t>I</a:t>
            </a:r>
            <a:r>
              <a:rPr sz="450" b="1" spc="0" dirty="0" smtClean="0">
                <a:solidFill>
                  <a:srgbClr val="747477"/>
                </a:solidFill>
                <a:latin typeface="Arial"/>
                <a:cs typeface="Arial"/>
              </a:rPr>
              <a:t>N</a:t>
            </a:r>
            <a:r>
              <a:rPr sz="450" b="1" spc="0" dirty="0" smtClean="0">
                <a:solidFill>
                  <a:srgbClr val="535257"/>
                </a:solidFill>
                <a:latin typeface="Arial"/>
                <a:cs typeface="Arial"/>
              </a:rPr>
              <a:t>ES</a:t>
            </a:r>
            <a:r>
              <a:rPr sz="450" b="1" spc="86" dirty="0" smtClean="0">
                <a:solidFill>
                  <a:srgbClr val="535257"/>
                </a:solidFill>
                <a:latin typeface="Arial"/>
                <a:cs typeface="Arial"/>
              </a:rPr>
              <a:t> </a:t>
            </a:r>
            <a:r>
              <a:rPr sz="450" b="1" spc="0" dirty="0" smtClean="0">
                <a:solidFill>
                  <a:srgbClr val="535257"/>
                </a:solidFill>
                <a:latin typeface="Arial"/>
                <a:cs typeface="Arial"/>
              </a:rPr>
              <a:t>D</a:t>
            </a:r>
            <a:r>
              <a:rPr sz="450" b="1" spc="0" dirty="0" smtClean="0">
                <a:solidFill>
                  <a:srgbClr val="3E3D41"/>
                </a:solidFill>
                <a:latin typeface="Arial"/>
                <a:cs typeface="Arial"/>
              </a:rPr>
              <a:t>I</a:t>
            </a:r>
            <a:r>
              <a:rPr sz="450" b="1" spc="0" dirty="0" smtClean="0">
                <a:solidFill>
                  <a:srgbClr val="747477"/>
                </a:solidFill>
                <a:latin typeface="Arial"/>
                <a:cs typeface="Arial"/>
              </a:rPr>
              <a:t>S</a:t>
            </a:r>
            <a:r>
              <a:rPr sz="450" b="1" spc="0" dirty="0" smtClean="0">
                <a:solidFill>
                  <a:srgbClr val="535257"/>
                </a:solidFill>
                <a:latin typeface="Arial"/>
                <a:cs typeface="Arial"/>
              </a:rPr>
              <a:t>TINTO</a:t>
            </a:r>
            <a:r>
              <a:rPr sz="450" b="1" spc="0" dirty="0" smtClean="0">
                <a:solidFill>
                  <a:srgbClr val="747477"/>
                </a:solidFill>
                <a:latin typeface="Arial"/>
                <a:cs typeface="Arial"/>
              </a:rPr>
              <a:t>S </a:t>
            </a:r>
            <a:r>
              <a:rPr sz="450" b="1" spc="55" dirty="0" smtClean="0">
                <a:solidFill>
                  <a:srgbClr val="747477"/>
                </a:solidFill>
                <a:latin typeface="Arial"/>
                <a:cs typeface="Arial"/>
              </a:rPr>
              <a:t> </a:t>
            </a:r>
            <a:r>
              <a:rPr sz="450" b="1" spc="0" dirty="0" smtClean="0">
                <a:solidFill>
                  <a:srgbClr val="535257"/>
                </a:solidFill>
                <a:latin typeface="Arial"/>
                <a:cs typeface="Arial"/>
              </a:rPr>
              <a:t>AL</a:t>
            </a:r>
            <a:r>
              <a:rPr sz="450" b="1" spc="92" dirty="0" smtClean="0">
                <a:solidFill>
                  <a:srgbClr val="535257"/>
                </a:solidFill>
                <a:latin typeface="Arial"/>
                <a:cs typeface="Arial"/>
              </a:rPr>
              <a:t> </a:t>
            </a:r>
            <a:r>
              <a:rPr sz="450" b="1" spc="0" dirty="0" smtClean="0">
                <a:solidFill>
                  <a:srgbClr val="535257"/>
                </a:solidFill>
                <a:latin typeface="Arial"/>
                <a:cs typeface="Arial"/>
              </a:rPr>
              <a:t>DESARROLLO </a:t>
            </a:r>
            <a:r>
              <a:rPr sz="450" b="1" spc="14" dirty="0" smtClean="0">
                <a:solidFill>
                  <a:srgbClr val="535257"/>
                </a:solidFill>
                <a:latin typeface="Arial"/>
                <a:cs typeface="Arial"/>
              </a:rPr>
              <a:t> </a:t>
            </a:r>
            <a:r>
              <a:rPr sz="450" b="1" spc="0" dirty="0" smtClean="0">
                <a:solidFill>
                  <a:srgbClr val="8E908A"/>
                </a:solidFill>
                <a:latin typeface="Arial"/>
                <a:cs typeface="Arial"/>
              </a:rPr>
              <a:t>S</a:t>
            </a:r>
            <a:r>
              <a:rPr sz="450" b="1" spc="0" dirty="0" smtClean="0">
                <a:solidFill>
                  <a:srgbClr val="535257"/>
                </a:solidFill>
                <a:latin typeface="Arial"/>
                <a:cs typeface="Arial"/>
              </a:rPr>
              <a:t>OCI</a:t>
            </a:r>
            <a:r>
              <a:rPr sz="450" b="1" spc="0" dirty="0" smtClean="0">
                <a:solidFill>
                  <a:srgbClr val="747477"/>
                </a:solidFill>
                <a:latin typeface="Arial"/>
                <a:cs typeface="Arial"/>
              </a:rPr>
              <a:t>A</a:t>
            </a:r>
            <a:r>
              <a:rPr sz="450" b="1" spc="0" dirty="0" smtClean="0">
                <a:solidFill>
                  <a:srgbClr val="535257"/>
                </a:solidFill>
                <a:latin typeface="Arial"/>
                <a:cs typeface="Arial"/>
              </a:rPr>
              <a:t>L</a:t>
            </a:r>
            <a:r>
              <a:rPr sz="450" b="1" spc="0" dirty="0" smtClean="0">
                <a:solidFill>
                  <a:srgbClr val="747477"/>
                </a:solidFill>
                <a:latin typeface="Arial"/>
                <a:cs typeface="Arial"/>
              </a:rPr>
              <a:t>"</a:t>
            </a:r>
            <a:endParaRPr sz="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7000026" y="9519717"/>
            <a:ext cx="70122" cy="1218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63418" y="9510579"/>
            <a:ext cx="5121970" cy="3076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71342" y="8502250"/>
            <a:ext cx="6792708" cy="9991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341490" y="4545094"/>
            <a:ext cx="146342" cy="4142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45125" y="6637908"/>
            <a:ext cx="6112827" cy="17363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29881" y="5346273"/>
            <a:ext cx="6112827" cy="11545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012221" y="5544283"/>
            <a:ext cx="719514" cy="17668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341490" y="4959392"/>
            <a:ext cx="73171" cy="58489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52443" y="4883234"/>
            <a:ext cx="5878070" cy="33204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43296" y="3948017"/>
            <a:ext cx="5884168" cy="80117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31101" y="2519298"/>
            <a:ext cx="5887217" cy="130382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28052" y="1468321"/>
            <a:ext cx="5878070" cy="92607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28052" y="1252033"/>
            <a:ext cx="2829278" cy="9443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12809" y="420390"/>
            <a:ext cx="5887217" cy="56965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85371" y="0"/>
            <a:ext cx="3719526" cy="3655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106206" y="412235"/>
            <a:ext cx="5905246" cy="5956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797" indent="-6097" algn="just">
              <a:lnSpc>
                <a:spcPct val="95537"/>
              </a:lnSpc>
              <a:spcBef>
                <a:spcPts val="15"/>
              </a:spcBef>
            </a:pP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CUAN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DO</a:t>
            </a:r>
            <a:r>
              <a:rPr sz="800" spc="82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 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IT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UAC</a:t>
            </a:r>
            <a:r>
              <a:rPr sz="800" spc="0" dirty="0" smtClean="0">
                <a:solidFill>
                  <a:srgbClr val="2F2E33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ONE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S</a:t>
            </a:r>
            <a:r>
              <a:rPr sz="800" spc="137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NO</a:t>
            </a:r>
            <a:r>
              <a:rPr sz="800" spc="129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PR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VIS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TAS</a:t>
            </a:r>
            <a:r>
              <a:rPr sz="800" spc="167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RIGI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ALM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EN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 </a:t>
            </a:r>
            <a:r>
              <a:rPr sz="800" spc="12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EN </a:t>
            </a:r>
            <a:r>
              <a:rPr sz="800" spc="60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EL </a:t>
            </a:r>
            <a:r>
              <a:rPr sz="800" spc="1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CONT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AT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O</a:t>
            </a:r>
            <a:r>
              <a:rPr sz="800" spc="164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</a:t>
            </a:r>
            <a:r>
              <a:rPr sz="800" spc="183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TE</a:t>
            </a:r>
            <a:r>
              <a:rPr sz="800" spc="3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GAN</a:t>
            </a:r>
            <a:r>
              <a:rPr sz="800" spc="81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QUE</a:t>
            </a:r>
            <a:r>
              <a:rPr sz="800" spc="144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ACT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AR M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F</a:t>
            </a:r>
            <a:r>
              <a:rPr sz="800" spc="0" dirty="0" smtClean="0">
                <a:solidFill>
                  <a:srgbClr val="2F2E33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2F2E33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ES </a:t>
            </a:r>
            <a:r>
              <a:rPr sz="800" spc="115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AL </a:t>
            </a:r>
            <a:r>
              <a:rPr sz="800" spc="15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ON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</a:t>
            </a:r>
            <a:r>
              <a:rPr sz="800" spc="187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EL</a:t>
            </a:r>
            <a:r>
              <a:rPr sz="800" spc="179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TR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ATO 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</a:t>
            </a:r>
            <a:r>
              <a:rPr sz="800" spc="165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ACUE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RDO</a:t>
            </a:r>
            <a:r>
              <a:rPr sz="800" spc="183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 </a:t>
            </a:r>
            <a:r>
              <a:rPr sz="800" spc="129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  </a:t>
            </a:r>
            <a:r>
              <a:rPr sz="800" spc="1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ES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B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LEC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ID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 </a:t>
            </a:r>
            <a:r>
              <a:rPr sz="800" spc="75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N </a:t>
            </a:r>
            <a:r>
              <a:rPr sz="800" spc="135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 </a:t>
            </a:r>
            <a:r>
              <a:rPr sz="800" spc="108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AU</a:t>
            </a:r>
            <a:r>
              <a:rPr sz="800" spc="0" dirty="0" smtClean="0">
                <a:solidFill>
                  <a:srgbClr val="6E785E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ULA </a:t>
            </a:r>
            <a:r>
              <a:rPr sz="800" spc="13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SEGUN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7B7B7F"/>
                </a:solidFill>
                <a:latin typeface="Times New Roman"/>
                <a:cs typeface="Times New Roman"/>
              </a:rPr>
              <a:t>, </a:t>
            </a:r>
            <a:r>
              <a:rPr sz="800" spc="50" dirty="0" smtClean="0">
                <a:solidFill>
                  <a:srgbClr val="7B7B7F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"</a:t>
            </a:r>
            <a:r>
              <a:rPr sz="750" b="1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EL C</a:t>
            </a:r>
            <a:r>
              <a:rPr sz="750" b="1" spc="0" dirty="0" smtClean="0">
                <a:solidFill>
                  <a:srgbClr val="2F2E33"/>
                </a:solidFill>
                <a:latin typeface="Times New Roman"/>
                <a:cs typeface="Times New Roman"/>
              </a:rPr>
              <a:t>O</a:t>
            </a:r>
            <a:r>
              <a:rPr sz="750" b="1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NT</a:t>
            </a:r>
            <a:r>
              <a:rPr sz="750" b="1" spc="0" dirty="0" smtClean="0">
                <a:solidFill>
                  <a:srgbClr val="2F2E33"/>
                </a:solidFill>
                <a:latin typeface="Times New Roman"/>
                <a:cs typeface="Times New Roman"/>
              </a:rPr>
              <a:t>R</a:t>
            </a:r>
            <a:r>
              <a:rPr sz="750" b="1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A</a:t>
            </a:r>
            <a:r>
              <a:rPr sz="750" b="1" spc="0" dirty="0" smtClean="0">
                <a:solidFill>
                  <a:srgbClr val="2F2E33"/>
                </a:solidFill>
                <a:latin typeface="Times New Roman"/>
                <a:cs typeface="Times New Roman"/>
              </a:rPr>
              <a:t>TI</a:t>
            </a:r>
            <a:r>
              <a:rPr sz="750" b="1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STA" </a:t>
            </a:r>
            <a:r>
              <a:rPr sz="750" b="1" spc="145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SE</a:t>
            </a:r>
            <a:r>
              <a:rPr sz="800" spc="125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OBLI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G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A</a:t>
            </a:r>
            <a:r>
              <a:rPr sz="800" spc="34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A</a:t>
            </a:r>
            <a:r>
              <a:rPr sz="800" spc="57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PR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ESE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NTAR</a:t>
            </a:r>
            <a:r>
              <a:rPr sz="800" spc="55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UN</a:t>
            </a:r>
            <a:r>
              <a:rPr sz="800" spc="57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ND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SO</a:t>
            </a:r>
            <a:r>
              <a:rPr sz="800" spc="109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</a:t>
            </a:r>
            <a:r>
              <a:rPr sz="800" spc="59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LA</a:t>
            </a:r>
            <a:r>
              <a:rPr sz="800" spc="122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F</a:t>
            </a:r>
            <a:r>
              <a:rPr sz="800" spc="0" dirty="0" smtClean="0">
                <a:solidFill>
                  <a:srgbClr val="2F2E33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ANZA </a:t>
            </a:r>
            <a:r>
              <a:rPr sz="800" spc="82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 CU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MPLIM</a:t>
            </a:r>
            <a:r>
              <a:rPr sz="800" spc="0" dirty="0" smtClean="0">
                <a:solidFill>
                  <a:srgbClr val="2F2E33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NTO</a:t>
            </a:r>
            <a:r>
              <a:rPr sz="800" spc="100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H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ASTA</a:t>
            </a:r>
            <a:r>
              <a:rPr sz="800" spc="134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 </a:t>
            </a:r>
            <a:r>
              <a:rPr sz="800" spc="28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 </a:t>
            </a:r>
            <a:r>
              <a:rPr sz="800" spc="54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2F2E33"/>
                </a:solidFill>
                <a:latin typeface="Times New Roman"/>
                <a:cs typeface="Times New Roman"/>
              </a:rPr>
              <a:t>1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0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%</a:t>
            </a:r>
            <a:r>
              <a:rPr sz="800" spc="64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(</a:t>
            </a:r>
            <a:r>
              <a:rPr sz="800" spc="144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EZ </a:t>
            </a:r>
            <a:r>
              <a:rPr sz="800" spc="103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2F2E33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EN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TO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)</a:t>
            </a:r>
            <a:r>
              <a:rPr sz="800" spc="40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</a:t>
            </a:r>
            <a:r>
              <a:rPr sz="800" spc="95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2F2E33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H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</a:t>
            </a:r>
            <a:r>
              <a:rPr sz="800" spc="175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AMPLIA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2F2E33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ÓN  </a:t>
            </a:r>
            <a:r>
              <a:rPr sz="800" spc="18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2F2E33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NC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LU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YEN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</a:t>
            </a:r>
            <a:r>
              <a:rPr sz="800" spc="154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</a:t>
            </a:r>
            <a:r>
              <a:rPr sz="800" spc="143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NCE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PTO</a:t>
            </a:r>
            <a:r>
              <a:rPr sz="800" spc="116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 </a:t>
            </a:r>
            <a:r>
              <a:rPr sz="800" spc="3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2F2E33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MPU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ST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</a:t>
            </a:r>
            <a:r>
              <a:rPr sz="800" spc="129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AL</a:t>
            </a:r>
            <a:r>
              <a:rPr sz="800" spc="118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VALOR </a:t>
            </a:r>
            <a:r>
              <a:rPr sz="800" spc="3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G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EGA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DO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,</a:t>
            </a:r>
            <a:r>
              <a:rPr sz="800" spc="126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2F2E33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H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  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ND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OS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O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DEBE</a:t>
            </a:r>
            <a:r>
              <a:rPr sz="800" spc="-12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PR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ESENTA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SE</a:t>
            </a:r>
            <a:r>
              <a:rPr sz="800" spc="64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</a:t>
            </a:r>
            <a:r>
              <a:rPr sz="800" spc="12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AS</a:t>
            </a:r>
            <a:r>
              <a:rPr sz="800" spc="-23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</a:t>
            </a:r>
            <a:r>
              <a:rPr sz="800" spc="22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</a:t>
            </a:r>
            <a:r>
              <a:rPr sz="800" spc="34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</a:t>
            </a:r>
            <a:r>
              <a:rPr sz="800" spc="137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FEC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H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</a:t>
            </a:r>
            <a:r>
              <a:rPr sz="800" spc="89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DE</a:t>
            </a:r>
            <a:r>
              <a:rPr sz="800" spc="5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F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IRM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</a:t>
            </a:r>
            <a:r>
              <a:rPr sz="800" spc="64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</a:t>
            </a:r>
            <a:r>
              <a:rPr sz="800" spc="-30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2F2E33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TADO</a:t>
            </a:r>
            <a:r>
              <a:rPr sz="800" spc="39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CONVEN</a:t>
            </a:r>
            <a:r>
              <a:rPr sz="800" spc="0" dirty="0" smtClean="0">
                <a:solidFill>
                  <a:srgbClr val="2F2E33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21450" y="1234738"/>
            <a:ext cx="2858104" cy="1295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80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dirty="0" smtClean="0">
                <a:solidFill>
                  <a:srgbClr val="2F2E33"/>
                </a:solidFill>
                <a:latin typeface="Times New Roman"/>
                <a:cs typeface="Times New Roman"/>
              </a:rPr>
              <a:t>I</a:t>
            </a:r>
            <a:r>
              <a:rPr sz="800" dirty="0" smtClean="0">
                <a:solidFill>
                  <a:srgbClr val="58575E"/>
                </a:solidFill>
                <a:latin typeface="Times New Roman"/>
                <a:cs typeface="Times New Roman"/>
              </a:rPr>
              <a:t>C</a:t>
            </a:r>
            <a:r>
              <a:rPr sz="800" dirty="0" smtClean="0">
                <a:solidFill>
                  <a:srgbClr val="454449"/>
                </a:solidFill>
                <a:latin typeface="Times New Roman"/>
                <a:cs typeface="Times New Roman"/>
              </a:rPr>
              <a:t>H</a:t>
            </a:r>
            <a:r>
              <a:rPr sz="80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</a:t>
            </a:r>
            <a:r>
              <a:rPr sz="800" spc="39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V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EN</a:t>
            </a:r>
            <a:r>
              <a:rPr sz="800" spc="0" dirty="0" smtClean="0">
                <a:solidFill>
                  <a:srgbClr val="2F2E33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</a:t>
            </a:r>
            <a:r>
              <a:rPr sz="800" spc="164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EN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DR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</a:t>
            </a:r>
            <a:r>
              <a:rPr sz="800" spc="25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CO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</a:t>
            </a:r>
            <a:r>
              <a:rPr sz="800" spc="57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2F2E33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IM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</a:t>
            </a:r>
            <a:r>
              <a:rPr sz="800" spc="-13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LO</a:t>
            </a:r>
            <a:r>
              <a:rPr sz="800" spc="-20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G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UI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ENTE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: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21450" y="1466258"/>
            <a:ext cx="5896100" cy="3671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2456" indent="-109756" algn="just">
              <a:lnSpc>
                <a:spcPct val="97454"/>
              </a:lnSpc>
              <a:spcBef>
                <a:spcPts val="10"/>
              </a:spcBef>
            </a:pPr>
            <a:r>
              <a:rPr sz="800" dirty="0" smtClean="0">
                <a:solidFill>
                  <a:srgbClr val="454449"/>
                </a:solidFill>
                <a:latin typeface="Times New Roman"/>
                <a:cs typeface="Times New Roman"/>
              </a:rPr>
              <a:t>1.-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  </a:t>
            </a:r>
            <a:r>
              <a:rPr sz="800" spc="47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2F2E33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NT</a:t>
            </a:r>
            <a:r>
              <a:rPr sz="800" spc="0" dirty="0" smtClean="0">
                <a:solidFill>
                  <a:srgbClr val="2F2E33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FI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CAC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ÓN  </a:t>
            </a:r>
            <a:r>
              <a:rPr sz="800" spc="67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EL </a:t>
            </a:r>
            <a:r>
              <a:rPr sz="800" spc="127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2F2E33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PO  </a:t>
            </a:r>
            <a:r>
              <a:rPr sz="800" spc="67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  </a:t>
            </a:r>
            <a:r>
              <a:rPr sz="800" spc="97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CO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NV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EN</a:t>
            </a:r>
            <a:r>
              <a:rPr sz="800" spc="0" dirty="0" smtClean="0">
                <a:solidFill>
                  <a:srgbClr val="2F2E33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 </a:t>
            </a:r>
            <a:r>
              <a:rPr sz="800" spc="150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QUE </a:t>
            </a:r>
            <a:r>
              <a:rPr sz="800" spc="157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SE  </a:t>
            </a:r>
            <a:r>
              <a:rPr sz="800" spc="95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EA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Z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AR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 </a:t>
            </a:r>
            <a:r>
              <a:rPr sz="800" spc="136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I </a:t>
            </a:r>
            <a:r>
              <a:rPr sz="800" spc="152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CO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  </a:t>
            </a:r>
            <a:r>
              <a:rPr sz="800" spc="17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  </a:t>
            </a:r>
            <a:r>
              <a:rPr sz="800" spc="72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CA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   UNO </a:t>
            </a:r>
            <a:r>
              <a:rPr sz="800" spc="160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 </a:t>
            </a:r>
            <a:r>
              <a:rPr sz="800" spc="162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LA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S  </a:t>
            </a:r>
            <a:r>
              <a:rPr sz="800" spc="132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ARTE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S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CON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TRAT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ANTES</a:t>
            </a:r>
            <a:r>
              <a:rPr sz="800" spc="0" dirty="0" smtClean="0">
                <a:solidFill>
                  <a:srgbClr val="7B7B7F"/>
                </a:solidFill>
                <a:latin typeface="Times New Roman"/>
                <a:cs typeface="Times New Roman"/>
              </a:rPr>
              <a:t>,</a:t>
            </a:r>
            <a:r>
              <a:rPr sz="800" spc="13" dirty="0" smtClean="0">
                <a:solidFill>
                  <a:srgbClr val="7B7B7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ASENTAN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</a:t>
            </a:r>
            <a:r>
              <a:rPr sz="800" spc="102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</a:t>
            </a:r>
            <a:r>
              <a:rPr sz="800" spc="159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OMBR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 </a:t>
            </a:r>
            <a:r>
              <a:rPr sz="800" spc="-39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Y </a:t>
            </a:r>
            <a:r>
              <a:rPr sz="800" spc="14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EL </a:t>
            </a:r>
            <a:r>
              <a:rPr sz="800" spc="17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AR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G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O</a:t>
            </a:r>
            <a:r>
              <a:rPr sz="800" spc="81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</a:t>
            </a:r>
            <a:r>
              <a:rPr sz="800" spc="50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US</a:t>
            </a:r>
            <a:r>
              <a:rPr sz="800" spc="174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PR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TAN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,</a:t>
            </a:r>
            <a:r>
              <a:rPr sz="800" spc="72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2F2E33"/>
                </a:solidFill>
                <a:latin typeface="Times New Roman"/>
                <a:cs typeface="Times New Roman"/>
              </a:rPr>
              <a:t>I</a:t>
            </a:r>
            <a:r>
              <a:rPr sz="800" spc="44" dirty="0" smtClean="0">
                <a:solidFill>
                  <a:srgbClr val="2F2E3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CO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</a:t>
            </a:r>
            <a:r>
              <a:rPr sz="800" spc="98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E785E"/>
                </a:solidFill>
                <a:latin typeface="Times New Roman"/>
                <a:cs typeface="Times New Roman"/>
              </a:rPr>
              <a:t>EL</a:t>
            </a:r>
            <a:r>
              <a:rPr sz="800" spc="66" dirty="0" smtClean="0">
                <a:solidFill>
                  <a:srgbClr val="6E78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AM</a:t>
            </a:r>
            <a:r>
              <a:rPr sz="800" spc="0" dirty="0" smtClean="0">
                <a:solidFill>
                  <a:srgbClr val="2F2E33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EN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TO 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</a:t>
            </a:r>
            <a:r>
              <a:rPr sz="800" spc="-19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SU</a:t>
            </a:r>
            <a:r>
              <a:rPr sz="800" spc="138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SO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LID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21450" y="1935389"/>
            <a:ext cx="4986161" cy="1295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800" dirty="0" smtClean="0">
                <a:solidFill>
                  <a:srgbClr val="454449"/>
                </a:solidFill>
                <a:latin typeface="Times New Roman"/>
                <a:cs typeface="Times New Roman"/>
              </a:rPr>
              <a:t>11.-</a:t>
            </a:r>
            <a:r>
              <a:rPr sz="800" spc="89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</a:t>
            </a:r>
            <a:r>
              <a:rPr sz="800" spc="79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CTAMEN </a:t>
            </a:r>
            <a:r>
              <a:rPr sz="800" spc="55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ÉCN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CO</a:t>
            </a:r>
            <a:r>
              <a:rPr sz="800" spc="68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Y</a:t>
            </a:r>
            <a:r>
              <a:rPr sz="800" spc="154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LOS</a:t>
            </a:r>
            <a:r>
              <a:rPr sz="800" spc="6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OCU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ENTOS</a:t>
            </a:r>
            <a:r>
              <a:rPr sz="800" spc="-42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QUE</a:t>
            </a:r>
            <a:r>
              <a:rPr sz="800" spc="-1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UST</a:t>
            </a:r>
            <a:r>
              <a:rPr sz="800" spc="0" dirty="0" smtClean="0">
                <a:solidFill>
                  <a:srgbClr val="2F2E33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F</a:t>
            </a:r>
            <a:r>
              <a:rPr sz="800" spc="0" dirty="0" smtClean="0">
                <a:solidFill>
                  <a:srgbClr val="2F2E33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QUEN </a:t>
            </a:r>
            <a:r>
              <a:rPr sz="800" spc="-89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</a:t>
            </a:r>
            <a:r>
              <a:rPr sz="800" spc="66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CE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B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RAC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ÓN</a:t>
            </a:r>
            <a:r>
              <a:rPr sz="800" spc="63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EL</a:t>
            </a:r>
            <a:r>
              <a:rPr sz="800" spc="-30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CON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V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EN</a:t>
            </a:r>
            <a:r>
              <a:rPr sz="800" spc="0" dirty="0" smtClean="0">
                <a:solidFill>
                  <a:srgbClr val="2F2E33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24499" y="2169955"/>
            <a:ext cx="5893051" cy="2452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8310" indent="-225610">
              <a:lnSpc>
                <a:spcPts val="910"/>
              </a:lnSpc>
              <a:spcBef>
                <a:spcPts val="75"/>
              </a:spcBef>
            </a:pPr>
            <a:r>
              <a:rPr sz="800" dirty="0" smtClean="0">
                <a:solidFill>
                  <a:srgbClr val="454449"/>
                </a:solidFill>
                <a:latin typeface="Times New Roman"/>
                <a:cs typeface="Times New Roman"/>
              </a:rPr>
              <a:t>111</a:t>
            </a:r>
            <a:r>
              <a:rPr sz="800" dirty="0" smtClean="0">
                <a:solidFill>
                  <a:srgbClr val="7B7B7F"/>
                </a:solidFill>
                <a:latin typeface="Times New Roman"/>
                <a:cs typeface="Times New Roman"/>
              </a:rPr>
              <a:t>.</a:t>
            </a:r>
            <a:r>
              <a:rPr sz="800" dirty="0" smtClean="0">
                <a:solidFill>
                  <a:srgbClr val="58575E"/>
                </a:solidFill>
                <a:latin typeface="Times New Roman"/>
                <a:cs typeface="Times New Roman"/>
              </a:rPr>
              <a:t>- </a:t>
            </a:r>
            <a:r>
              <a:rPr sz="800" spc="79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 </a:t>
            </a:r>
            <a:r>
              <a:rPr sz="800" spc="74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BJ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ETO</a:t>
            </a:r>
            <a:r>
              <a:rPr sz="800" spc="194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EL </a:t>
            </a:r>
            <a:r>
              <a:rPr sz="800" spc="78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CON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V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EN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7B7B7F"/>
                </a:solidFill>
                <a:latin typeface="Times New Roman"/>
                <a:cs typeface="Times New Roman"/>
              </a:rPr>
              <a:t>, </a:t>
            </a:r>
            <a:r>
              <a:rPr sz="800" spc="4" dirty="0" smtClean="0">
                <a:solidFill>
                  <a:srgbClr val="7B7B7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ANO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AN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 </a:t>
            </a:r>
            <a:r>
              <a:rPr sz="800" spc="7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UNA </a:t>
            </a:r>
            <a:r>
              <a:rPr sz="800" spc="113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ESC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2F2E33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ÓN  </a:t>
            </a:r>
            <a:r>
              <a:rPr sz="800" spc="138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SUC</a:t>
            </a:r>
            <a:r>
              <a:rPr sz="800" spc="0" dirty="0" smtClean="0">
                <a:solidFill>
                  <a:srgbClr val="2F2E33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NTA  </a:t>
            </a:r>
            <a:r>
              <a:rPr sz="800" spc="-94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DE </a:t>
            </a:r>
            <a:r>
              <a:rPr sz="800" spc="20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LAS </a:t>
            </a:r>
            <a:r>
              <a:rPr sz="800" spc="146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F</a:t>
            </a:r>
            <a:r>
              <a:rPr sz="800" spc="0" dirty="0" smtClean="0">
                <a:solidFill>
                  <a:srgbClr val="2F2E33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CAC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ONES </a:t>
            </a:r>
            <a:r>
              <a:rPr sz="800" spc="29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QUE</a:t>
            </a:r>
            <a:r>
              <a:rPr sz="800" spc="188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SE </a:t>
            </a:r>
            <a:r>
              <a:rPr sz="800" spc="7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V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AN </a:t>
            </a:r>
            <a:r>
              <a:rPr sz="800" spc="117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2F2E33"/>
                </a:solidFill>
                <a:latin typeface="Times New Roman"/>
                <a:cs typeface="Times New Roman"/>
              </a:rPr>
              <a:t>LI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Z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AR</a:t>
            </a:r>
            <a:r>
              <a:rPr sz="800" spc="0" dirty="0" smtClean="0">
                <a:solidFill>
                  <a:srgbClr val="7B7B7F"/>
                </a:solidFill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24499" y="2517235"/>
            <a:ext cx="5896100" cy="251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8310" indent="-225610">
              <a:lnSpc>
                <a:spcPct val="99945"/>
              </a:lnSpc>
              <a:spcBef>
                <a:spcPts val="10"/>
              </a:spcBef>
            </a:pPr>
            <a:r>
              <a:rPr sz="800" dirty="0" smtClean="0">
                <a:solidFill>
                  <a:srgbClr val="454449"/>
                </a:solidFill>
                <a:latin typeface="Times New Roman"/>
                <a:cs typeface="Times New Roman"/>
              </a:rPr>
              <a:t>I</a:t>
            </a:r>
            <a:r>
              <a:rPr sz="800" dirty="0" smtClean="0">
                <a:solidFill>
                  <a:srgbClr val="58575E"/>
                </a:solidFill>
                <a:latin typeface="Times New Roman"/>
                <a:cs typeface="Times New Roman"/>
              </a:rPr>
              <a:t>V</a:t>
            </a:r>
            <a:r>
              <a:rPr sz="800" dirty="0" smtClean="0">
                <a:solidFill>
                  <a:srgbClr val="7B7B7F"/>
                </a:solidFill>
                <a:latin typeface="Times New Roman"/>
                <a:cs typeface="Times New Roman"/>
              </a:rPr>
              <a:t>.</a:t>
            </a:r>
            <a:r>
              <a:rPr sz="800" dirty="0" smtClean="0">
                <a:solidFill>
                  <a:srgbClr val="454449"/>
                </a:solidFill>
                <a:latin typeface="Times New Roman"/>
                <a:cs typeface="Times New Roman"/>
              </a:rPr>
              <a:t>-  </a:t>
            </a:r>
            <a:r>
              <a:rPr sz="800" spc="94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UN  </a:t>
            </a:r>
            <a:r>
              <a:rPr sz="800" spc="160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PR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OGAMA  </a:t>
            </a:r>
            <a:r>
              <a:rPr sz="800" spc="94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  </a:t>
            </a:r>
            <a:r>
              <a:rPr sz="800" spc="35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ECUC</a:t>
            </a:r>
            <a:r>
              <a:rPr sz="800" spc="0" dirty="0" smtClean="0">
                <a:solidFill>
                  <a:srgbClr val="2F2E33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ÓN   </a:t>
            </a:r>
            <a:r>
              <a:rPr sz="800" spc="-79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V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ALOR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ZA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  </a:t>
            </a:r>
            <a:r>
              <a:rPr sz="800" spc="163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ENSU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ALM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ENTE, </a:t>
            </a:r>
            <a:r>
              <a:rPr sz="800" spc="147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QUE  </a:t>
            </a:r>
            <a:r>
              <a:rPr sz="800" spc="26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CONS</a:t>
            </a:r>
            <a:r>
              <a:rPr sz="800" spc="0" dirty="0" smtClean="0">
                <a:solidFill>
                  <a:srgbClr val="2F2E33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  </a:t>
            </a:r>
            <a:r>
              <a:rPr sz="800" spc="74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LOS  </a:t>
            </a:r>
            <a:r>
              <a:rPr sz="800" spc="115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E785E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ONCE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PTO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S </a:t>
            </a:r>
            <a:r>
              <a:rPr sz="800" spc="187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QUE  </a:t>
            </a:r>
            <a:r>
              <a:rPr sz="800" spc="3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SE REAL</a:t>
            </a:r>
            <a:r>
              <a:rPr sz="800" spc="0" dirty="0" smtClean="0">
                <a:solidFill>
                  <a:srgbClr val="2F2E33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ZARAN </a:t>
            </a:r>
            <a:r>
              <a:rPr sz="800" spc="-64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URANTE </a:t>
            </a:r>
            <a:r>
              <a:rPr sz="800" spc="67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SU</a:t>
            </a:r>
            <a:r>
              <a:rPr sz="800" spc="125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VI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GENC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27548" y="2873653"/>
            <a:ext cx="5896100" cy="251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8310" indent="-225610">
              <a:lnSpc>
                <a:spcPct val="99945"/>
              </a:lnSpc>
              <a:spcBef>
                <a:spcPts val="10"/>
              </a:spcBef>
            </a:pPr>
            <a:r>
              <a:rPr sz="800" dirty="0" smtClean="0">
                <a:solidFill>
                  <a:srgbClr val="454449"/>
                </a:solidFill>
                <a:latin typeface="Times New Roman"/>
                <a:cs typeface="Times New Roman"/>
              </a:rPr>
              <a:t>V</a:t>
            </a:r>
            <a:r>
              <a:rPr sz="800" dirty="0" smtClean="0">
                <a:solidFill>
                  <a:srgbClr val="58575E"/>
                </a:solidFill>
                <a:latin typeface="Times New Roman"/>
                <a:cs typeface="Times New Roman"/>
              </a:rPr>
              <a:t>.- </a:t>
            </a:r>
            <a:r>
              <a:rPr sz="800" spc="-64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LA</a:t>
            </a:r>
            <a:r>
              <a:rPr sz="800" spc="163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ST</a:t>
            </a:r>
            <a:r>
              <a:rPr sz="800" spc="0" dirty="0" smtClean="0">
                <a:solidFill>
                  <a:srgbClr val="2F2E33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ÓN </a:t>
            </a:r>
            <a:r>
              <a:rPr sz="800" spc="8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</a:t>
            </a:r>
            <a:r>
              <a:rPr sz="800" spc="82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AS</a:t>
            </a:r>
            <a:r>
              <a:rPr sz="800" spc="163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QUE</a:t>
            </a:r>
            <a:r>
              <a:rPr sz="800" spc="118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AS</a:t>
            </a:r>
            <a:r>
              <a:rPr sz="800" spc="153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PART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S </a:t>
            </a:r>
            <a:r>
              <a:rPr sz="800" spc="63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RDAN</a:t>
            </a:r>
            <a:r>
              <a:rPr sz="800" spc="-5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Q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E,</a:t>
            </a:r>
            <a:r>
              <a:rPr sz="800" spc="58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CO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N</a:t>
            </a:r>
            <a:r>
              <a:rPr sz="800" spc="72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X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CE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2F2E33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ONA </a:t>
            </a:r>
            <a:r>
              <a:rPr sz="800" spc="-64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LO</a:t>
            </a:r>
            <a:r>
              <a:rPr sz="800" spc="49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EX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PR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ESA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TE</a:t>
            </a:r>
            <a:r>
              <a:rPr sz="800" spc="194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ST</a:t>
            </a:r>
            <a:r>
              <a:rPr sz="800" spc="0" dirty="0" smtClean="0">
                <a:solidFill>
                  <a:srgbClr val="2F2E33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UL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ADO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EN</a:t>
            </a:r>
            <a:r>
              <a:rPr sz="800" spc="117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</a:t>
            </a:r>
            <a:r>
              <a:rPr sz="800" spc="-28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CON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V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EN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O,</a:t>
            </a:r>
            <a:r>
              <a:rPr sz="800" spc="17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REG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IRA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N</a:t>
            </a:r>
            <a:r>
              <a:rPr sz="800" spc="-17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S</a:t>
            </a:r>
            <a:r>
              <a:rPr sz="800" spc="25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Y</a:t>
            </a:r>
            <a:r>
              <a:rPr sz="800" spc="-10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CA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</a:t>
            </a:r>
            <a:r>
              <a:rPr sz="800" spc="15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UN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A 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</a:t>
            </a:r>
            <a:r>
              <a:rPr sz="800" spc="141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S</a:t>
            </a:r>
            <a:r>
              <a:rPr sz="800" spc="124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SU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S</a:t>
            </a:r>
            <a:r>
              <a:rPr sz="800" spc="-6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</a:t>
            </a:r>
            <a:r>
              <a:rPr sz="800" spc="-5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CON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TR</a:t>
            </a:r>
            <a:r>
              <a:rPr sz="800" spc="50" dirty="0" smtClean="0">
                <a:solidFill>
                  <a:srgbClr val="454449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</a:t>
            </a:r>
            <a:r>
              <a:rPr sz="800" spc="-32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G</a:t>
            </a:r>
            <a:r>
              <a:rPr sz="800" spc="0" dirty="0" smtClean="0">
                <a:solidFill>
                  <a:srgbClr val="2F2E33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NA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30596" y="3227025"/>
            <a:ext cx="5899148" cy="3641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8310" indent="-225610" algn="just">
              <a:lnSpc>
                <a:spcPct val="96208"/>
              </a:lnSpc>
              <a:spcBef>
                <a:spcPts val="10"/>
              </a:spcBef>
            </a:pPr>
            <a:r>
              <a:rPr sz="800" dirty="0" smtClean="0">
                <a:solidFill>
                  <a:srgbClr val="58575E"/>
                </a:solidFill>
                <a:latin typeface="Times New Roman"/>
                <a:cs typeface="Times New Roman"/>
              </a:rPr>
              <a:t>V</a:t>
            </a:r>
            <a:r>
              <a:rPr sz="800" dirty="0" smtClean="0">
                <a:solidFill>
                  <a:srgbClr val="454449"/>
                </a:solidFill>
                <a:latin typeface="Times New Roman"/>
                <a:cs typeface="Times New Roman"/>
              </a:rPr>
              <a:t>I.</a:t>
            </a:r>
            <a:r>
              <a:rPr sz="800" dirty="0" smtClean="0">
                <a:solidFill>
                  <a:srgbClr val="2F2E33"/>
                </a:solidFill>
                <a:latin typeface="Times New Roman"/>
                <a:cs typeface="Times New Roman"/>
              </a:rPr>
              <a:t>-</a:t>
            </a:r>
            <a:r>
              <a:rPr sz="800" spc="0" dirty="0" smtClean="0">
                <a:solidFill>
                  <a:srgbClr val="2F2E33"/>
                </a:solidFill>
                <a:latin typeface="Times New Roman"/>
                <a:cs typeface="Times New Roman"/>
              </a:rPr>
              <a:t> 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CUAN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</a:t>
            </a:r>
            <a:r>
              <a:rPr sz="800" spc="137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EL </a:t>
            </a:r>
            <a:r>
              <a:rPr sz="800" spc="27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CONVEN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 </a:t>
            </a:r>
            <a:r>
              <a:rPr sz="800" spc="2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IMPLI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QUE </a:t>
            </a:r>
            <a:r>
              <a:rPr sz="800" spc="45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UN</a:t>
            </a:r>
            <a:r>
              <a:rPr sz="800" spc="142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NC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ENTO  A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</a:t>
            </a:r>
            <a:r>
              <a:rPr sz="800" spc="158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PL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AZO</a:t>
            </a:r>
            <a:r>
              <a:rPr sz="800" spc="154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ECUC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ÓN, </a:t>
            </a:r>
            <a:r>
              <a:rPr sz="800" spc="136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SE </a:t>
            </a:r>
            <a:r>
              <a:rPr sz="800" spc="23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B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ERA</a:t>
            </a:r>
            <a:r>
              <a:rPr sz="800" spc="157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SEÑA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 </a:t>
            </a:r>
            <a:r>
              <a:rPr sz="800" spc="20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EL </a:t>
            </a:r>
            <a:r>
              <a:rPr sz="800" spc="34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LAZO </a:t>
            </a:r>
            <a:r>
              <a:rPr sz="800" spc="107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 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ECUC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ÓN</a:t>
            </a:r>
            <a:r>
              <a:rPr sz="800" spc="174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  EL</a:t>
            </a:r>
            <a:r>
              <a:rPr sz="800" spc="102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CON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V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EN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</a:t>
            </a:r>
            <a:r>
              <a:rPr sz="800" spc="104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Y</a:t>
            </a:r>
            <a:r>
              <a:rPr sz="800" spc="144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EL </a:t>
            </a:r>
            <a:r>
              <a:rPr sz="800" spc="21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PO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CEN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</a:t>
            </a:r>
            <a:r>
              <a:rPr sz="800" spc="99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QUE</a:t>
            </a:r>
            <a:r>
              <a:rPr sz="800" spc="83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EP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ESENTA</a:t>
            </a:r>
            <a:r>
              <a:rPr sz="800" spc="0" dirty="0" smtClean="0">
                <a:solidFill>
                  <a:srgbClr val="7B7B7F"/>
                </a:solidFill>
                <a:latin typeface="Times New Roman"/>
                <a:cs typeface="Times New Roman"/>
              </a:rPr>
              <a:t>,</a:t>
            </a:r>
            <a:r>
              <a:rPr sz="800" spc="53" dirty="0" smtClean="0">
                <a:solidFill>
                  <a:srgbClr val="7B7B7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AS</a:t>
            </a:r>
            <a:r>
              <a:rPr sz="800" spc="0" dirty="0" smtClean="0">
                <a:solidFill>
                  <a:srgbClr val="2F2E33"/>
                </a:solidFill>
                <a:latin typeface="Times New Roman"/>
                <a:cs typeface="Times New Roman"/>
              </a:rPr>
              <a:t>I</a:t>
            </a:r>
            <a:r>
              <a:rPr sz="800" spc="34" dirty="0" smtClean="0">
                <a:solidFill>
                  <a:srgbClr val="2F2E3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COMO</a:t>
            </a:r>
            <a:r>
              <a:rPr sz="800" spc="90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</a:t>
            </a:r>
            <a:r>
              <a:rPr sz="800" spc="56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PLAZO</a:t>
            </a:r>
            <a:r>
              <a:rPr sz="800" spc="85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E785E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</a:t>
            </a:r>
            <a:r>
              <a:rPr sz="800" spc="63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ECUC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ÓN</a:t>
            </a:r>
            <a:r>
              <a:rPr sz="800" spc="136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TO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NS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ID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AN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</a:t>
            </a:r>
            <a:r>
              <a:rPr sz="800" spc="-10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</a:t>
            </a:r>
            <a:r>
              <a:rPr sz="800" spc="78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</a:t>
            </a:r>
            <a:r>
              <a:rPr sz="800" spc="-30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CON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TR</a:t>
            </a:r>
            <a:r>
              <a:rPr sz="800" spc="50" dirty="0" smtClean="0">
                <a:solidFill>
                  <a:srgbClr val="454449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TO</a:t>
            </a:r>
            <a:r>
              <a:rPr sz="800" spc="-33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2F2E33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G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NAL</a:t>
            </a:r>
            <a:r>
              <a:rPr sz="800" spc="64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Y</a:t>
            </a:r>
            <a:r>
              <a:rPr sz="800" spc="81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EL</a:t>
            </a:r>
            <a:r>
              <a:rPr sz="800" spc="77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NUE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V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 </a:t>
            </a:r>
            <a:r>
              <a:rPr sz="800" spc="101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PR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OG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RAM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</a:t>
            </a:r>
            <a:r>
              <a:rPr sz="800" spc="89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</a:t>
            </a:r>
            <a:r>
              <a:rPr sz="800" spc="5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ECUC</a:t>
            </a:r>
            <a:r>
              <a:rPr sz="800" spc="0" dirty="0" smtClean="0">
                <a:solidFill>
                  <a:srgbClr val="2F2E33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ÓN</a:t>
            </a:r>
            <a:r>
              <a:rPr sz="800" spc="130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CONV</a:t>
            </a:r>
            <a:r>
              <a:rPr sz="800" spc="0" dirty="0" smtClean="0">
                <a:solidFill>
                  <a:srgbClr val="6E785E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ID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7B7B7F"/>
                </a:solidFill>
                <a:latin typeface="Times New Roman"/>
                <a:cs typeface="Times New Roman"/>
              </a:rPr>
              <a:t>,</a:t>
            </a:r>
            <a:r>
              <a:rPr sz="800" spc="29" dirty="0" smtClean="0">
                <a:solidFill>
                  <a:srgbClr val="7B7B7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Y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36694" y="3696156"/>
            <a:ext cx="5781896" cy="1295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800" dirty="0" smtClean="0">
                <a:solidFill>
                  <a:srgbClr val="58575E"/>
                </a:solidFill>
                <a:latin typeface="Times New Roman"/>
                <a:cs typeface="Times New Roman"/>
              </a:rPr>
              <a:t>V</a:t>
            </a:r>
            <a:r>
              <a:rPr sz="800" dirty="0" smtClean="0">
                <a:solidFill>
                  <a:srgbClr val="454449"/>
                </a:solidFill>
                <a:latin typeface="Times New Roman"/>
                <a:cs typeface="Times New Roman"/>
              </a:rPr>
              <a:t>II.-</a:t>
            </a:r>
            <a:r>
              <a:rPr sz="800" spc="64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CUAN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</a:t>
            </a:r>
            <a:r>
              <a:rPr sz="800" spc="-18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EL</a:t>
            </a:r>
            <a:r>
              <a:rPr sz="800" spc="64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CON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V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EN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</a:t>
            </a:r>
            <a:r>
              <a:rPr sz="800" spc="62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2F2E33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QUE</a:t>
            </a:r>
            <a:r>
              <a:rPr sz="800" spc="89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UN</a:t>
            </a:r>
            <a:r>
              <a:rPr sz="800" spc="7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INC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ENTO</a:t>
            </a:r>
            <a:r>
              <a:rPr sz="800" spc="44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AL</a:t>
            </a:r>
            <a:r>
              <a:rPr sz="800" spc="4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MO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</a:t>
            </a:r>
            <a:r>
              <a:rPr sz="800" spc="-21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ADEMÁS</a:t>
            </a:r>
            <a:r>
              <a:rPr sz="800" spc="-15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SE</a:t>
            </a:r>
            <a:r>
              <a:rPr sz="800" spc="107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DE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B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ERA CONS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ID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AR</a:t>
            </a:r>
            <a:r>
              <a:rPr sz="800" spc="45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LO</a:t>
            </a:r>
            <a:r>
              <a:rPr sz="800" spc="-41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GU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ENTE: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36694" y="3930722"/>
            <a:ext cx="2949568" cy="1295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80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A).</a:t>
            </a:r>
            <a:r>
              <a:rPr sz="800" dirty="0" smtClean="0">
                <a:solidFill>
                  <a:srgbClr val="454449"/>
                </a:solidFill>
                <a:latin typeface="Times New Roman"/>
                <a:cs typeface="Times New Roman"/>
              </a:rPr>
              <a:t>-</a:t>
            </a:r>
            <a:r>
              <a:rPr sz="800" spc="39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Q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</a:t>
            </a:r>
            <a:r>
              <a:rPr sz="800" spc="-1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SE</a:t>
            </a:r>
            <a:r>
              <a:rPr sz="800" spc="126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2F2E33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ND</a:t>
            </a:r>
            <a:r>
              <a:rPr sz="800" spc="0" dirty="0" smtClean="0">
                <a:solidFill>
                  <a:srgbClr val="2F2E33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QUE </a:t>
            </a:r>
            <a:r>
              <a:rPr sz="800" spc="-89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</a:t>
            </a:r>
            <a:r>
              <a:rPr sz="800" spc="116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ON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IBILI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AD</a:t>
            </a:r>
            <a:r>
              <a:rPr sz="800" spc="-4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PR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ESU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UEST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AR</a:t>
            </a:r>
            <a:r>
              <a:rPr sz="800" spc="0" dirty="0" smtClean="0">
                <a:solidFill>
                  <a:srgbClr val="2F2E33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39743" y="4165288"/>
            <a:ext cx="5899148" cy="2452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8310" indent="-225610">
              <a:lnSpc>
                <a:spcPts val="910"/>
              </a:lnSpc>
              <a:spcBef>
                <a:spcPts val="75"/>
              </a:spcBef>
            </a:pP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8)</a:t>
            </a:r>
            <a:r>
              <a:rPr sz="800" spc="0" dirty="0" smtClean="0">
                <a:solidFill>
                  <a:srgbClr val="7B7B7F"/>
                </a:solidFill>
                <a:latin typeface="Times New Roman"/>
                <a:cs typeface="Times New Roman"/>
              </a:rPr>
              <a:t>.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-</a:t>
            </a:r>
            <a:r>
              <a:rPr sz="800" spc="176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QUE</a:t>
            </a:r>
            <a:r>
              <a:rPr sz="800" spc="70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EL </a:t>
            </a:r>
            <a:r>
              <a:rPr sz="800" spc="4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IM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PO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TE </a:t>
            </a:r>
            <a:r>
              <a:rPr sz="800" spc="-14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DEL</a:t>
            </a:r>
            <a:r>
              <a:rPr sz="800" spc="121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CONVEN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</a:t>
            </a:r>
            <a:r>
              <a:rPr sz="800" spc="112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TE</a:t>
            </a:r>
            <a:r>
              <a:rPr sz="800" spc="174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EFERI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</a:t>
            </a:r>
            <a:r>
              <a:rPr sz="800" spc="27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CON</a:t>
            </a:r>
            <a:r>
              <a:rPr sz="800" spc="47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NU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</a:t>
            </a:r>
            <a:r>
              <a:rPr sz="800" spc="106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Y</a:t>
            </a:r>
            <a:r>
              <a:rPr sz="800" spc="147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LETRA</a:t>
            </a:r>
            <a:r>
              <a:rPr sz="800" spc="0" dirty="0" smtClean="0">
                <a:solidFill>
                  <a:srgbClr val="7B7B7F"/>
                </a:solidFill>
                <a:latin typeface="Times New Roman"/>
                <a:cs typeface="Times New Roman"/>
              </a:rPr>
              <a:t>,  </a:t>
            </a:r>
            <a:r>
              <a:rPr sz="800" spc="29" dirty="0" smtClean="0">
                <a:solidFill>
                  <a:srgbClr val="7B7B7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AS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I</a:t>
            </a:r>
            <a:r>
              <a:rPr sz="800" spc="69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CO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</a:t>
            </a:r>
            <a:r>
              <a:rPr sz="800" spc="125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EL</a:t>
            </a:r>
            <a:r>
              <a:rPr sz="800" spc="149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RE</a:t>
            </a:r>
            <a:r>
              <a:rPr sz="800" spc="0" dirty="0" smtClean="0">
                <a:solidFill>
                  <a:srgbClr val="7B7B7F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ULTADO</a:t>
            </a:r>
            <a:r>
              <a:rPr sz="800" spc="63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 </a:t>
            </a:r>
            <a:r>
              <a:rPr sz="800" spc="38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LA</a:t>
            </a:r>
            <a:r>
              <a:rPr sz="800" spc="162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SU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 CON</a:t>
            </a:r>
            <a:r>
              <a:rPr sz="800" spc="-4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</a:t>
            </a:r>
            <a:r>
              <a:rPr sz="800" spc="64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CONT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ATO</a:t>
            </a:r>
            <a:r>
              <a:rPr sz="800" spc="13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GINAL</a:t>
            </a:r>
            <a:r>
              <a:rPr sz="800" spc="0" dirty="0" smtClean="0">
                <a:solidFill>
                  <a:srgbClr val="8E8D91"/>
                </a:solidFill>
                <a:latin typeface="Times New Roman"/>
                <a:cs typeface="Times New Roman"/>
              </a:rPr>
              <a:t>, </a:t>
            </a:r>
            <a:r>
              <a:rPr sz="800" spc="-89" dirty="0" smtClean="0">
                <a:solidFill>
                  <a:srgbClr val="8E8D9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Y</a:t>
            </a:r>
            <a:r>
              <a:rPr sz="800" spc="105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EL</a:t>
            </a:r>
            <a:r>
              <a:rPr sz="800" spc="112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ORCENTA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</a:t>
            </a:r>
            <a:r>
              <a:rPr sz="800" spc="64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QUE</a:t>
            </a:r>
            <a:r>
              <a:rPr sz="800" spc="25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RESENTA</a:t>
            </a:r>
            <a:r>
              <a:rPr sz="800" spc="-31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EL</a:t>
            </a:r>
            <a:r>
              <a:rPr sz="800" spc="53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NUE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V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</a:t>
            </a:r>
            <a:r>
              <a:rPr sz="800" spc="55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TE</a:t>
            </a:r>
            <a:r>
              <a:rPr sz="800" spc="89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RESPECTO</a:t>
            </a:r>
            <a:r>
              <a:rPr sz="800" spc="13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</a:t>
            </a:r>
            <a:r>
              <a:rPr sz="800" spc="-55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2F2E33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G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NAL.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39743" y="4515614"/>
            <a:ext cx="5896100" cy="251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8310" indent="-225610">
              <a:lnSpc>
                <a:spcPct val="99945"/>
              </a:lnSpc>
              <a:spcBef>
                <a:spcPts val="10"/>
              </a:spcBef>
            </a:pPr>
            <a:r>
              <a:rPr sz="700" spc="0" dirty="0" smtClean="0">
                <a:solidFill>
                  <a:srgbClr val="58575E"/>
                </a:solidFill>
                <a:latin typeface="Arial"/>
                <a:cs typeface="Arial"/>
              </a:rPr>
              <a:t>C).</a:t>
            </a:r>
            <a:r>
              <a:rPr sz="700" spc="0" dirty="0" smtClean="0">
                <a:solidFill>
                  <a:srgbClr val="454449"/>
                </a:solidFill>
                <a:latin typeface="Arial"/>
                <a:cs typeface="Arial"/>
              </a:rPr>
              <a:t>- </a:t>
            </a:r>
            <a:r>
              <a:rPr sz="700" spc="45" dirty="0" smtClean="0">
                <a:solidFill>
                  <a:srgbClr val="454449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Q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</a:t>
            </a:r>
            <a:r>
              <a:rPr sz="800" spc="165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SE </a:t>
            </a:r>
            <a:r>
              <a:rPr sz="800" spc="76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IN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QUE  </a:t>
            </a:r>
            <a:r>
              <a:rPr sz="800" spc="104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LA </a:t>
            </a:r>
            <a:r>
              <a:rPr sz="800" spc="48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OBLI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GAC</a:t>
            </a:r>
            <a:r>
              <a:rPr sz="800" spc="0" dirty="0" smtClean="0">
                <a:solidFill>
                  <a:srgbClr val="2F2E33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ÓN,</a:t>
            </a:r>
            <a:r>
              <a:rPr sz="800" spc="195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 </a:t>
            </a:r>
            <a:r>
              <a:rPr sz="800" spc="91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RT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 </a:t>
            </a:r>
            <a:r>
              <a:rPr sz="800" spc="164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 </a:t>
            </a:r>
            <a:r>
              <a:rPr sz="800" spc="28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CON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TR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2F2E33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STA, </a:t>
            </a:r>
            <a:r>
              <a:rPr sz="800" spc="79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 </a:t>
            </a:r>
            <a:r>
              <a:rPr sz="800" spc="64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  </a:t>
            </a:r>
            <a:r>
              <a:rPr sz="800" spc="130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LA </a:t>
            </a:r>
            <a:r>
              <a:rPr sz="800" spc="34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GA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6E785E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 </a:t>
            </a:r>
            <a:r>
              <a:rPr sz="800" spc="54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EN </a:t>
            </a:r>
            <a:r>
              <a:rPr sz="800" spc="113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LOS </a:t>
            </a:r>
            <a:r>
              <a:rPr sz="800" spc="144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2F2E33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OS TE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RM</a:t>
            </a:r>
            <a:r>
              <a:rPr sz="800" spc="0" dirty="0" smtClean="0">
                <a:solidFill>
                  <a:srgbClr val="2F2E33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NOS</a:t>
            </a:r>
            <a:r>
              <a:rPr sz="800" spc="-11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</a:t>
            </a:r>
            <a:r>
              <a:rPr sz="800" spc="14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LOS</a:t>
            </a:r>
            <a:r>
              <a:rPr sz="800" spc="9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ES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B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LEC</a:t>
            </a:r>
            <a:r>
              <a:rPr sz="800" spc="0" dirty="0" smtClean="0">
                <a:solidFill>
                  <a:srgbClr val="2F2E33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OS </a:t>
            </a:r>
            <a:r>
              <a:rPr sz="800" spc="-89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PAR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</a:t>
            </a:r>
            <a:r>
              <a:rPr sz="800" spc="120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EL</a:t>
            </a:r>
            <a:r>
              <a:rPr sz="800" spc="42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CON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R</a:t>
            </a:r>
            <a:r>
              <a:rPr sz="800" spc="46" dirty="0" smtClean="0">
                <a:solidFill>
                  <a:srgbClr val="58575E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</a:t>
            </a:r>
            <a:r>
              <a:rPr sz="800" spc="163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ORI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G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INA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L</a:t>
            </a:r>
            <a:r>
              <a:rPr sz="800" spc="89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Y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45840" y="4868986"/>
            <a:ext cx="5896100" cy="3641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5261" indent="-222561" algn="just">
              <a:lnSpc>
                <a:spcPct val="96208"/>
              </a:lnSpc>
              <a:spcBef>
                <a:spcPts val="10"/>
              </a:spcBef>
            </a:pPr>
            <a:r>
              <a:rPr sz="800" dirty="0" smtClean="0">
                <a:solidFill>
                  <a:srgbClr val="58575E"/>
                </a:solidFill>
                <a:latin typeface="Times New Roman"/>
                <a:cs typeface="Times New Roman"/>
              </a:rPr>
              <a:t>D)</a:t>
            </a:r>
            <a:r>
              <a:rPr sz="800" dirty="0" smtClean="0">
                <a:solidFill>
                  <a:srgbClr val="7B7B7F"/>
                </a:solidFill>
                <a:latin typeface="Times New Roman"/>
                <a:cs typeface="Times New Roman"/>
              </a:rPr>
              <a:t>.</a:t>
            </a:r>
            <a:r>
              <a:rPr sz="800" dirty="0" smtClean="0">
                <a:solidFill>
                  <a:srgbClr val="454449"/>
                </a:solidFill>
                <a:latin typeface="Times New Roman"/>
                <a:cs typeface="Times New Roman"/>
              </a:rPr>
              <a:t>-</a:t>
            </a:r>
            <a:r>
              <a:rPr sz="800" dirty="0" smtClean="0">
                <a:solidFill>
                  <a:srgbClr val="58575E"/>
                </a:solidFill>
                <a:latin typeface="Times New Roman"/>
                <a:cs typeface="Times New Roman"/>
              </a:rPr>
              <a:t>QUE </a:t>
            </a:r>
            <a:r>
              <a:rPr sz="800" spc="-89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EX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STA </a:t>
            </a:r>
            <a:r>
              <a:rPr sz="800" spc="-89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UN</a:t>
            </a:r>
            <a:r>
              <a:rPr sz="800" spc="-37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CATALOGO</a:t>
            </a:r>
            <a:r>
              <a:rPr sz="800" spc="57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</a:t>
            </a:r>
            <a:r>
              <a:rPr sz="800" spc="-19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CONCEPTOS</a:t>
            </a:r>
            <a:r>
              <a:rPr sz="800" spc="4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V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OR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ZA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7B7B7F"/>
                </a:solidFill>
                <a:latin typeface="Times New Roman"/>
                <a:cs typeface="Times New Roman"/>
              </a:rPr>
              <a:t>,</a:t>
            </a:r>
            <a:r>
              <a:rPr sz="800" spc="140" dirty="0" smtClean="0">
                <a:solidFill>
                  <a:srgbClr val="7B7B7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CAN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 </a:t>
            </a:r>
            <a:r>
              <a:rPr sz="800" spc="-89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LAS</a:t>
            </a:r>
            <a:r>
              <a:rPr sz="800" spc="92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CAN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TID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ADES </a:t>
            </a:r>
            <a:r>
              <a:rPr sz="800" spc="-89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Y</a:t>
            </a:r>
            <a:r>
              <a:rPr sz="800" spc="144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LOS</a:t>
            </a:r>
            <a:r>
              <a:rPr sz="800" spc="-8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PREC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OS</a:t>
            </a:r>
            <a:r>
              <a:rPr sz="800" spc="144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UN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IT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OS QUE</a:t>
            </a:r>
            <a:r>
              <a:rPr sz="800" spc="90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</a:t>
            </a:r>
            <a:r>
              <a:rPr sz="800" spc="134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CONFO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MAN</a:t>
            </a:r>
            <a:r>
              <a:rPr sz="800" spc="0" dirty="0" smtClean="0">
                <a:solidFill>
                  <a:srgbClr val="7B7B7F"/>
                </a:solidFill>
                <a:latin typeface="Times New Roman"/>
                <a:cs typeface="Times New Roman"/>
              </a:rPr>
              <a:t>,</a:t>
            </a:r>
            <a:r>
              <a:rPr sz="800" spc="95" dirty="0" smtClean="0">
                <a:solidFill>
                  <a:srgbClr val="7B7B7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ETER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MI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NANDO</a:t>
            </a:r>
            <a:r>
              <a:rPr sz="800" spc="14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CUAL</a:t>
            </a:r>
            <a:r>
              <a:rPr sz="800" spc="105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ES</a:t>
            </a:r>
            <a:r>
              <a:rPr sz="800" spc="137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SU</a:t>
            </a:r>
            <a:r>
              <a:rPr sz="800" spc="148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GEN   EN  LOS </a:t>
            </a:r>
            <a:r>
              <a:rPr sz="800" spc="1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TERM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IN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OS</a:t>
            </a:r>
            <a:r>
              <a:rPr sz="800" spc="105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EL</a:t>
            </a:r>
            <a:r>
              <a:rPr sz="800" spc="61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ART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CULO</a:t>
            </a:r>
            <a:r>
              <a:rPr sz="800" spc="81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97</a:t>
            </a:r>
            <a:r>
              <a:rPr sz="800" spc="124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</a:t>
            </a:r>
            <a:r>
              <a:rPr sz="800" spc="71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 </a:t>
            </a:r>
            <a:r>
              <a:rPr sz="800" spc="15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Y </a:t>
            </a:r>
            <a:r>
              <a:rPr sz="800" spc="2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 O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B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RAS</a:t>
            </a:r>
            <a:r>
              <a:rPr sz="800" spc="28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PUB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CAS </a:t>
            </a:r>
            <a:r>
              <a:rPr sz="800" spc="-89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Y</a:t>
            </a:r>
            <a:r>
              <a:rPr sz="800" spc="123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SE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V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2F2E33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OS </a:t>
            </a:r>
            <a:r>
              <a:rPr sz="800" spc="-64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LA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ONADOS</a:t>
            </a:r>
            <a:r>
              <a:rPr sz="800" spc="125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CON</a:t>
            </a:r>
            <a:r>
              <a:rPr sz="800" spc="22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AS</a:t>
            </a:r>
            <a:r>
              <a:rPr sz="800" spc="117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AS</a:t>
            </a:r>
            <a:r>
              <a:rPr sz="800" spc="6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PAR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</a:t>
            </a:r>
            <a:r>
              <a:rPr sz="800" spc="89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EL</a:t>
            </a:r>
            <a:r>
              <a:rPr sz="800" spc="103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ESTA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 </a:t>
            </a:r>
            <a:r>
              <a:rPr sz="800" spc="-89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</a:t>
            </a:r>
            <a:r>
              <a:rPr sz="800" spc="96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ZACATECAS</a:t>
            </a:r>
            <a:r>
              <a:rPr sz="800" spc="0" dirty="0" smtClean="0">
                <a:solidFill>
                  <a:srgbClr val="7B7B7F"/>
                </a:solidFill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23279" y="5338156"/>
            <a:ext cx="6135556" cy="2452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5621">
              <a:lnSpc>
                <a:spcPct val="95825"/>
              </a:lnSpc>
              <a:spcBef>
                <a:spcPts val="10"/>
              </a:spcBef>
            </a:pPr>
            <a:r>
              <a:rPr sz="750" b="1" spc="0" dirty="0" smtClean="0">
                <a:solidFill>
                  <a:srgbClr val="2F2E33"/>
                </a:solidFill>
                <a:latin typeface="Times New Roman"/>
                <a:cs typeface="Times New Roman"/>
              </a:rPr>
              <a:t>D</a:t>
            </a:r>
            <a:r>
              <a:rPr sz="750" b="1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EC</a:t>
            </a:r>
            <a:r>
              <a:rPr sz="750" b="1" spc="0" dirty="0" smtClean="0">
                <a:solidFill>
                  <a:srgbClr val="2F2E33"/>
                </a:solidFill>
                <a:latin typeface="Times New Roman"/>
                <a:cs typeface="Times New Roman"/>
              </a:rPr>
              <a:t>I</a:t>
            </a:r>
            <a:r>
              <a:rPr sz="750" b="1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MA</a:t>
            </a:r>
            <a:r>
              <a:rPr sz="750" b="1" spc="127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SE</a:t>
            </a:r>
            <a:r>
              <a:rPr sz="750" b="1" spc="0" dirty="0" smtClean="0">
                <a:solidFill>
                  <a:srgbClr val="2F2E33"/>
                </a:solidFill>
                <a:latin typeface="Times New Roman"/>
                <a:cs typeface="Times New Roman"/>
              </a:rPr>
              <a:t>G</a:t>
            </a:r>
            <a:r>
              <a:rPr sz="750" b="1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UN</a:t>
            </a:r>
            <a:r>
              <a:rPr sz="750" b="1" spc="0" dirty="0" smtClean="0">
                <a:solidFill>
                  <a:srgbClr val="2F2E33"/>
                </a:solidFill>
                <a:latin typeface="Times New Roman"/>
                <a:cs typeface="Times New Roman"/>
              </a:rPr>
              <a:t>D</a:t>
            </a:r>
            <a:r>
              <a:rPr sz="750" b="1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A</a:t>
            </a:r>
            <a:r>
              <a:rPr sz="750" b="1" spc="0" dirty="0" smtClean="0">
                <a:solidFill>
                  <a:srgbClr val="2F2E33"/>
                </a:solidFill>
                <a:latin typeface="Times New Roman"/>
                <a:cs typeface="Times New Roman"/>
              </a:rPr>
              <a:t>.</a:t>
            </a:r>
            <a:r>
              <a:rPr sz="750" b="1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-</a:t>
            </a:r>
            <a:endParaRPr sz="750">
              <a:latin typeface="Times New Roman"/>
              <a:cs typeface="Times New Roman"/>
            </a:endParaRPr>
          </a:p>
          <a:p>
            <a:pPr marL="457823">
              <a:lnSpc>
                <a:spcPct val="95825"/>
              </a:lnSpc>
              <a:spcBef>
                <a:spcPts val="50"/>
              </a:spcBef>
            </a:pP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MOD</a:t>
            </a:r>
            <a:r>
              <a:rPr sz="800" spc="0" dirty="0" smtClean="0">
                <a:solidFill>
                  <a:srgbClr val="2F2E33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F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CAC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ONES </a:t>
            </a:r>
            <a:r>
              <a:rPr sz="800" spc="25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</a:t>
            </a:r>
            <a:r>
              <a:rPr sz="800" spc="75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OS </a:t>
            </a:r>
            <a:r>
              <a:rPr sz="800" spc="5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PLANO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7B7B7F"/>
                </a:solidFill>
                <a:latin typeface="Times New Roman"/>
                <a:cs typeface="Times New Roman"/>
              </a:rPr>
              <a:t>, </a:t>
            </a:r>
            <a:r>
              <a:rPr sz="800" spc="-39" dirty="0" smtClean="0">
                <a:solidFill>
                  <a:srgbClr val="7B7B7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ES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EC</a:t>
            </a:r>
            <a:r>
              <a:rPr sz="800" spc="0" dirty="0" smtClean="0">
                <a:solidFill>
                  <a:srgbClr val="2F2E33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F</a:t>
            </a:r>
            <a:r>
              <a:rPr sz="800" spc="0" dirty="0" smtClean="0">
                <a:solidFill>
                  <a:srgbClr val="2F2E33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CAC</a:t>
            </a:r>
            <a:r>
              <a:rPr sz="800" spc="0" dirty="0" smtClean="0">
                <a:solidFill>
                  <a:srgbClr val="2F2E33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ONE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S </a:t>
            </a:r>
            <a:r>
              <a:rPr sz="800" spc="-64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Y</a:t>
            </a:r>
            <a:r>
              <a:rPr sz="800" spc="59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ROG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MA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S.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-</a:t>
            </a:r>
            <a:r>
              <a:rPr sz="800" spc="89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"EL</a:t>
            </a:r>
            <a:r>
              <a:rPr sz="750" b="1" spc="144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AYUNTAM</a:t>
            </a:r>
            <a:r>
              <a:rPr sz="750" b="1" spc="0" dirty="0" smtClean="0">
                <a:solidFill>
                  <a:srgbClr val="2F2E33"/>
                </a:solidFill>
                <a:latin typeface="Times New Roman"/>
                <a:cs typeface="Times New Roman"/>
              </a:rPr>
              <a:t>I</a:t>
            </a:r>
            <a:r>
              <a:rPr sz="750" b="1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EN</a:t>
            </a:r>
            <a:r>
              <a:rPr sz="750" b="1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T</a:t>
            </a:r>
            <a:r>
              <a:rPr sz="750" b="1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O</a:t>
            </a:r>
            <a:r>
              <a:rPr sz="750" b="1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" </a:t>
            </a:r>
            <a:r>
              <a:rPr sz="750" b="1" spc="-14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RA</a:t>
            </a:r>
            <a:r>
              <a:rPr sz="800" spc="168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2F2E33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F</a:t>
            </a:r>
            <a:r>
              <a:rPr sz="800" spc="0" dirty="0" smtClean="0">
                <a:solidFill>
                  <a:srgbClr val="2F2E33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CAR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71451" y="5572683"/>
            <a:ext cx="1929621" cy="4768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just">
              <a:lnSpc>
                <a:spcPts val="910"/>
              </a:lnSpc>
              <a:spcBef>
                <a:spcPts val="75"/>
              </a:spcBef>
            </a:pP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 PR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OYECTO</a:t>
            </a:r>
            <a:r>
              <a:rPr sz="800" spc="0" dirty="0" smtClean="0">
                <a:solidFill>
                  <a:srgbClr val="8E8D91"/>
                </a:solidFill>
                <a:latin typeface="Times New Roman"/>
                <a:cs typeface="Times New Roman"/>
              </a:rPr>
              <a:t>,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ES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EC</a:t>
            </a:r>
            <a:r>
              <a:rPr sz="800" spc="0" dirty="0" smtClean="0">
                <a:solidFill>
                  <a:srgbClr val="2F2E33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F</a:t>
            </a:r>
            <a:r>
              <a:rPr sz="800" spc="0" dirty="0" smtClean="0">
                <a:solidFill>
                  <a:srgbClr val="2F2E33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CAC</a:t>
            </a:r>
            <a:r>
              <a:rPr sz="800" spc="0" dirty="0" smtClean="0">
                <a:solidFill>
                  <a:srgbClr val="2F2E33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ONE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S Y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ESC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TO</a:t>
            </a:r>
            <a:r>
              <a:rPr sz="800" spc="40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AL RE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PR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ESENTANTE</a:t>
            </a:r>
            <a:r>
              <a:rPr sz="800" spc="18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LEGAL M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ODI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F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CAC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ONES </a:t>
            </a:r>
            <a:r>
              <a:rPr sz="800" spc="54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SE CONS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ID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ERARAN O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BLI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GATOR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AS</a:t>
            </a:r>
            <a:r>
              <a:rPr sz="800" spc="-20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PARA</a:t>
            </a:r>
            <a:r>
              <a:rPr sz="800" spc="74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AMBAS</a:t>
            </a:r>
            <a:r>
              <a:rPr sz="800" spc="43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TES</a:t>
            </a:r>
            <a:r>
              <a:rPr sz="800" spc="0" dirty="0" smtClean="0">
                <a:solidFill>
                  <a:srgbClr val="7B7B7F"/>
                </a:solidFill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44019" y="5572683"/>
            <a:ext cx="3704018" cy="3610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indent="6097" algn="just">
              <a:lnSpc>
                <a:spcPts val="910"/>
              </a:lnSpc>
              <a:spcBef>
                <a:spcPts val="75"/>
              </a:spcBef>
            </a:pP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ROGRA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A.  </a:t>
            </a:r>
            <a:r>
              <a:rPr sz="800" spc="104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ATE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  </a:t>
            </a:r>
            <a:r>
              <a:rPr sz="800" spc="111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 </a:t>
            </a:r>
            <a:r>
              <a:rPr sz="800" spc="165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ESTE   CON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TR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7B7B7F"/>
                </a:solidFill>
                <a:latin typeface="Times New Roman"/>
                <a:cs typeface="Times New Roman"/>
              </a:rPr>
              <a:t>,  </a:t>
            </a:r>
            <a:r>
              <a:rPr sz="800" spc="13" dirty="0" smtClean="0">
                <a:solidFill>
                  <a:srgbClr val="7B7B7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ANTE </a:t>
            </a:r>
            <a:r>
              <a:rPr sz="800" spc="130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COMUN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CADO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EL</a:t>
            </a:r>
            <a:r>
              <a:rPr sz="800" spc="71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"</a:t>
            </a:r>
            <a:r>
              <a:rPr sz="750" b="1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CONT</a:t>
            </a:r>
            <a:r>
              <a:rPr sz="750" b="1" spc="0" dirty="0" smtClean="0">
                <a:solidFill>
                  <a:srgbClr val="2F2E33"/>
                </a:solidFill>
                <a:latin typeface="Times New Roman"/>
                <a:cs typeface="Times New Roman"/>
              </a:rPr>
              <a:t>RATI</a:t>
            </a:r>
            <a:r>
              <a:rPr sz="750" b="1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STA"</a:t>
            </a:r>
            <a:r>
              <a:rPr sz="750" b="1" spc="119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Y</a:t>
            </a:r>
            <a:r>
              <a:rPr sz="800" spc="118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EN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ARLO</a:t>
            </a:r>
            <a:r>
              <a:rPr sz="800" spc="38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EN </a:t>
            </a:r>
            <a:r>
              <a:rPr sz="800" spc="12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LA</a:t>
            </a:r>
            <a:r>
              <a:rPr sz="800" spc="144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BIT</a:t>
            </a:r>
            <a:r>
              <a:rPr sz="800" spc="0" dirty="0" smtClean="0">
                <a:solidFill>
                  <a:srgbClr val="6E785E"/>
                </a:solidFill>
                <a:latin typeface="Times New Roman"/>
                <a:cs typeface="Times New Roman"/>
              </a:rPr>
              <a:t>Á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CORA</a:t>
            </a:r>
            <a:r>
              <a:rPr sz="800" spc="84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 O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BR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A.</a:t>
            </a:r>
            <a:r>
              <a:rPr sz="800" spc="27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AS INCOR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ORA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AS  </a:t>
            </a:r>
            <a:r>
              <a:rPr sz="800" spc="25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AL </a:t>
            </a:r>
            <a:r>
              <a:rPr sz="800" spc="89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TEXTO </a:t>
            </a:r>
            <a:r>
              <a:rPr sz="800" spc="137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DEL </a:t>
            </a:r>
            <a:r>
              <a:rPr sz="800" spc="178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CONT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ATO </a:t>
            </a:r>
            <a:r>
              <a:rPr sz="800" spc="147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Y  </a:t>
            </a:r>
            <a:r>
              <a:rPr sz="800" spc="44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OR  </a:t>
            </a:r>
            <a:r>
              <a:rPr sz="800" spc="138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LO  </a:t>
            </a:r>
            <a:r>
              <a:rPr sz="800" spc="3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TANTO   </a:t>
            </a:r>
            <a:r>
              <a:rPr sz="800" spc="47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SE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AN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74500" y="6154528"/>
            <a:ext cx="5679635" cy="3641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797" indent="-6097" algn="just">
              <a:lnSpc>
                <a:spcPct val="96208"/>
              </a:lnSpc>
              <a:spcBef>
                <a:spcPts val="10"/>
              </a:spcBef>
            </a:pPr>
            <a:r>
              <a:rPr sz="750" b="1" dirty="0" smtClean="0">
                <a:solidFill>
                  <a:srgbClr val="454449"/>
                </a:solidFill>
                <a:latin typeface="Times New Roman"/>
                <a:cs typeface="Times New Roman"/>
              </a:rPr>
              <a:t>"EL</a:t>
            </a:r>
            <a:r>
              <a:rPr sz="750" b="1" spc="54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CONT</a:t>
            </a:r>
            <a:r>
              <a:rPr sz="750" b="1" spc="0" dirty="0" smtClean="0">
                <a:solidFill>
                  <a:srgbClr val="2F2E33"/>
                </a:solidFill>
                <a:latin typeface="Times New Roman"/>
                <a:cs typeface="Times New Roman"/>
              </a:rPr>
              <a:t>R</a:t>
            </a:r>
            <a:r>
              <a:rPr sz="750" b="1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AT</a:t>
            </a:r>
            <a:r>
              <a:rPr sz="750" b="1" spc="0" dirty="0" smtClean="0">
                <a:solidFill>
                  <a:srgbClr val="2F2E33"/>
                </a:solidFill>
                <a:latin typeface="Times New Roman"/>
                <a:cs typeface="Times New Roman"/>
              </a:rPr>
              <a:t>I</a:t>
            </a:r>
            <a:r>
              <a:rPr sz="750" b="1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STA"</a:t>
            </a:r>
            <a:r>
              <a:rPr sz="750" b="1" spc="147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POR</a:t>
            </a:r>
            <a:r>
              <a:rPr sz="800" spc="64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NGU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N</a:t>
            </a:r>
            <a:r>
              <a:rPr sz="800" spc="32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MO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2F2E33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V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</a:t>
            </a:r>
            <a:r>
              <a:rPr sz="800" spc="98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PR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OCE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RA</a:t>
            </a:r>
            <a:r>
              <a:rPr sz="800" spc="89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A</a:t>
            </a:r>
            <a:r>
              <a:rPr sz="800" spc="74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A</a:t>
            </a:r>
            <a:r>
              <a:rPr sz="800" spc="79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ECUC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Ó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N  </a:t>
            </a:r>
            <a:r>
              <a:rPr sz="800" spc="8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</a:t>
            </a:r>
            <a:r>
              <a:rPr sz="800" spc="128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LOS</a:t>
            </a:r>
            <a:r>
              <a:rPr sz="800" spc="71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TRABAJ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S</a:t>
            </a:r>
            <a:r>
              <a:rPr sz="800" spc="70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879562"/>
                </a:solidFill>
                <a:latin typeface="Times New Roman"/>
                <a:cs typeface="Times New Roman"/>
              </a:rPr>
              <a:t>F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UE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RA</a:t>
            </a:r>
            <a:r>
              <a:rPr sz="800" spc="64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2F2E33"/>
                </a:solidFill>
                <a:latin typeface="Times New Roman"/>
                <a:cs typeface="Times New Roman"/>
              </a:rPr>
              <a:t>L</a:t>
            </a:r>
            <a:r>
              <a:rPr sz="800" spc="-30" dirty="0" smtClean="0">
                <a:solidFill>
                  <a:srgbClr val="2F2E3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TA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GO HA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</a:t>
            </a:r>
            <a:r>
              <a:rPr sz="800" spc="89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EN</a:t>
            </a:r>
            <a:r>
              <a:rPr sz="800" spc="118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TANTO</a:t>
            </a:r>
            <a:r>
              <a:rPr sz="800" spc="55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SE</a:t>
            </a:r>
            <a:r>
              <a:rPr sz="800" spc="94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AUT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2F2E33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CEN  </a:t>
            </a:r>
            <a:r>
              <a:rPr sz="800" spc="3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S</a:t>
            </a:r>
            <a:r>
              <a:rPr sz="800" spc="104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2F2E33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F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CAC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ONES</a:t>
            </a:r>
            <a:r>
              <a:rPr sz="800" spc="0" dirty="0" smtClean="0">
                <a:solidFill>
                  <a:srgbClr val="7B7B7F"/>
                </a:solidFill>
                <a:latin typeface="Times New Roman"/>
                <a:cs typeface="Times New Roman"/>
              </a:rPr>
              <a:t>,</a:t>
            </a:r>
            <a:r>
              <a:rPr sz="800" spc="89" dirty="0" smtClean="0">
                <a:solidFill>
                  <a:srgbClr val="7B7B7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</a:t>
            </a:r>
            <a:r>
              <a:rPr sz="800" spc="92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PR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EC</a:t>
            </a:r>
            <a:r>
              <a:rPr sz="800" spc="0" dirty="0" smtClean="0">
                <a:solidFill>
                  <a:srgbClr val="2F2E33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O</a:t>
            </a:r>
            <a:r>
              <a:rPr sz="800" spc="146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UN</a:t>
            </a:r>
            <a:r>
              <a:rPr sz="800" spc="0" dirty="0" smtClean="0">
                <a:solidFill>
                  <a:srgbClr val="2F2E33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</a:t>
            </a:r>
            <a:r>
              <a:rPr sz="800" spc="51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</a:t>
            </a:r>
            <a:r>
              <a:rPr sz="800" spc="57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TALES</a:t>
            </a:r>
            <a:r>
              <a:rPr sz="800" spc="38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CO</a:t>
            </a:r>
            <a:r>
              <a:rPr sz="800" spc="0" dirty="0" smtClean="0">
                <a:solidFill>
                  <a:srgbClr val="6E785E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CE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PTOS</a:t>
            </a:r>
            <a:r>
              <a:rPr sz="800" spc="35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Y</a:t>
            </a:r>
            <a:r>
              <a:rPr sz="800" spc="92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SE</a:t>
            </a:r>
            <a:r>
              <a:rPr sz="800" spc="162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2F2E33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EN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TE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EN</a:t>
            </a:r>
            <a:r>
              <a:rPr sz="800" spc="75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B</a:t>
            </a:r>
            <a:r>
              <a:rPr sz="800" spc="0" dirty="0" smtClean="0">
                <a:solidFill>
                  <a:srgbClr val="2F2E33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ÁCO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 </a:t>
            </a:r>
            <a:r>
              <a:rPr sz="800" spc="153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LA</a:t>
            </a:r>
            <a:r>
              <a:rPr sz="800" spc="54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OR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EN</a:t>
            </a:r>
            <a:r>
              <a:rPr sz="800" spc="55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DE</a:t>
            </a:r>
            <a:r>
              <a:rPr sz="800" spc="141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EJECUC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ÓN</a:t>
            </a:r>
            <a:r>
              <a:rPr sz="800" spc="0" dirty="0" smtClean="0">
                <a:solidFill>
                  <a:srgbClr val="7B7B7F"/>
                </a:solidFill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8523" y="6629792"/>
            <a:ext cx="442318" cy="1219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750" b="1" dirty="0" smtClean="0">
                <a:solidFill>
                  <a:srgbClr val="2F2E33"/>
                </a:solidFill>
                <a:latin typeface="Times New Roman"/>
                <a:cs typeface="Times New Roman"/>
              </a:rPr>
              <a:t>D</a:t>
            </a:r>
            <a:r>
              <a:rPr sz="750" b="1" dirty="0" smtClean="0">
                <a:solidFill>
                  <a:srgbClr val="454449"/>
                </a:solidFill>
                <a:latin typeface="Times New Roman"/>
                <a:cs typeface="Times New Roman"/>
              </a:rPr>
              <a:t>E</a:t>
            </a:r>
            <a:r>
              <a:rPr sz="750" b="1" dirty="0" smtClean="0">
                <a:solidFill>
                  <a:srgbClr val="58575E"/>
                </a:solidFill>
                <a:latin typeface="Times New Roman"/>
                <a:cs typeface="Times New Roman"/>
              </a:rPr>
              <a:t>C</a:t>
            </a:r>
            <a:r>
              <a:rPr sz="750" b="1" dirty="0" smtClean="0">
                <a:solidFill>
                  <a:srgbClr val="454449"/>
                </a:solidFill>
                <a:latin typeface="Times New Roman"/>
                <a:cs typeface="Times New Roman"/>
              </a:rPr>
              <a:t>IMA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80597" y="6629792"/>
            <a:ext cx="5682684" cy="8301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4041" marR="5085382" algn="just">
              <a:lnSpc>
                <a:spcPct val="95825"/>
              </a:lnSpc>
              <a:spcBef>
                <a:spcPts val="10"/>
              </a:spcBef>
            </a:pPr>
            <a:r>
              <a:rPr sz="750" b="1" dirty="0" smtClean="0">
                <a:solidFill>
                  <a:srgbClr val="454449"/>
                </a:solidFill>
                <a:latin typeface="Times New Roman"/>
                <a:cs typeface="Times New Roman"/>
              </a:rPr>
              <a:t>TE</a:t>
            </a:r>
            <a:r>
              <a:rPr sz="750" b="1" dirty="0" smtClean="0">
                <a:solidFill>
                  <a:srgbClr val="2F2E33"/>
                </a:solidFill>
                <a:latin typeface="Times New Roman"/>
                <a:cs typeface="Times New Roman"/>
              </a:rPr>
              <a:t>R</a:t>
            </a:r>
            <a:r>
              <a:rPr sz="750" b="1" dirty="0" smtClean="0">
                <a:solidFill>
                  <a:srgbClr val="454449"/>
                </a:solidFill>
                <a:latin typeface="Times New Roman"/>
                <a:cs typeface="Times New Roman"/>
              </a:rPr>
              <a:t>CERA.</a:t>
            </a:r>
            <a:r>
              <a:rPr sz="750" b="1" dirty="0" smtClean="0">
                <a:solidFill>
                  <a:srgbClr val="58575E"/>
                </a:solidFill>
                <a:latin typeface="Times New Roman"/>
                <a:cs typeface="Times New Roman"/>
              </a:rPr>
              <a:t>-</a:t>
            </a:r>
            <a:endParaRPr sz="750">
              <a:latin typeface="Times New Roman"/>
              <a:cs typeface="Times New Roman"/>
            </a:endParaRPr>
          </a:p>
          <a:p>
            <a:pPr marL="12700" algn="just">
              <a:lnSpc>
                <a:spcPct val="96400"/>
              </a:lnSpc>
              <a:spcBef>
                <a:spcPts val="25"/>
              </a:spcBef>
            </a:pP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AM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PLI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AC</a:t>
            </a:r>
            <a:r>
              <a:rPr sz="800" spc="0" dirty="0" smtClean="0">
                <a:solidFill>
                  <a:srgbClr val="2F2E33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ÓN </a:t>
            </a:r>
            <a:r>
              <a:rPr sz="800" spc="110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  </a:t>
            </a:r>
            <a:r>
              <a:rPr sz="800" spc="35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LAZO  </a:t>
            </a:r>
            <a:r>
              <a:rPr sz="800" spc="119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  </a:t>
            </a:r>
            <a:r>
              <a:rPr sz="800" spc="41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ECUC</a:t>
            </a:r>
            <a:r>
              <a:rPr sz="800" spc="0" dirty="0" smtClean="0">
                <a:solidFill>
                  <a:srgbClr val="2F2E33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ÓN.  </a:t>
            </a:r>
            <a:r>
              <a:rPr sz="800" spc="25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I  </a:t>
            </a:r>
            <a:r>
              <a:rPr sz="800" spc="132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 </a:t>
            </a:r>
            <a:r>
              <a:rPr sz="800" spc="74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CO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SECUENC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  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  </a:t>
            </a:r>
            <a:r>
              <a:rPr sz="800" spc="24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CASO </a:t>
            </a:r>
            <a:r>
              <a:rPr sz="800" spc="166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FOR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TU</a:t>
            </a:r>
            <a:r>
              <a:rPr sz="800" spc="0" dirty="0" smtClean="0">
                <a:solidFill>
                  <a:srgbClr val="2F2E33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TO </a:t>
            </a:r>
            <a:r>
              <a:rPr sz="800" spc="175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 </a:t>
            </a:r>
            <a:r>
              <a:rPr sz="800" spc="172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FUE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R.Z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  </a:t>
            </a:r>
            <a:r>
              <a:rPr sz="800" spc="65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AYO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 </a:t>
            </a:r>
            <a:r>
              <a:rPr sz="800" spc="36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NO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IMP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UTAB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</a:t>
            </a:r>
            <a:r>
              <a:rPr sz="800" spc="75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AL</a:t>
            </a:r>
            <a:r>
              <a:rPr sz="800" spc="67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"CONTRAT</a:t>
            </a:r>
            <a:r>
              <a:rPr sz="750" b="1" spc="0" dirty="0" smtClean="0">
                <a:solidFill>
                  <a:srgbClr val="2F2E33"/>
                </a:solidFill>
                <a:latin typeface="Times New Roman"/>
                <a:cs typeface="Times New Roman"/>
              </a:rPr>
              <a:t>I</a:t>
            </a:r>
            <a:r>
              <a:rPr sz="750" b="1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STA",</a:t>
            </a:r>
            <a:r>
              <a:rPr sz="750" b="1" spc="59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LLEGARE</a:t>
            </a:r>
            <a:r>
              <a:rPr sz="800" spc="82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PR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UC</a:t>
            </a:r>
            <a:r>
              <a:rPr sz="800" spc="0" dirty="0" smtClean="0">
                <a:solidFill>
                  <a:srgbClr val="2F2E33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SE</a:t>
            </a:r>
            <a:r>
              <a:rPr sz="800" spc="94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</a:t>
            </a:r>
            <a:r>
              <a:rPr sz="800" spc="76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US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ENS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ÓN</a:t>
            </a:r>
            <a:r>
              <a:rPr sz="800" spc="94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</a:t>
            </a:r>
            <a:r>
              <a:rPr sz="800" spc="35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OS</a:t>
            </a:r>
            <a:r>
              <a:rPr sz="800" spc="98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6E785E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B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OS,</a:t>
            </a:r>
            <a:r>
              <a:rPr sz="800" spc="36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ESTE</a:t>
            </a:r>
            <a:r>
              <a:rPr sz="800" spc="86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PO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DR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 GE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ST</a:t>
            </a:r>
            <a:r>
              <a:rPr sz="800" spc="0" dirty="0" smtClean="0">
                <a:solidFill>
                  <a:srgbClr val="2F2E33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ONA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</a:t>
            </a:r>
            <a:r>
              <a:rPr sz="800" spc="142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UNA</a:t>
            </a:r>
            <a:r>
              <a:rPr sz="800" spc="-19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MPLI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ÓN</a:t>
            </a:r>
            <a:r>
              <a:rPr sz="800" spc="33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</a:t>
            </a:r>
            <a:r>
              <a:rPr sz="800" spc="-5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PL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AZO</a:t>
            </a:r>
            <a:r>
              <a:rPr sz="800" spc="162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</a:t>
            </a:r>
            <a:r>
              <a:rPr sz="800" spc="82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ECUC</a:t>
            </a:r>
            <a:r>
              <a:rPr sz="800" spc="0" dirty="0" smtClean="0">
                <a:solidFill>
                  <a:srgbClr val="2F2E33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Ó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N </a:t>
            </a:r>
            <a:r>
              <a:rPr sz="800" spc="-89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PO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</a:t>
            </a:r>
            <a:r>
              <a:rPr sz="800" spc="116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</a:t>
            </a:r>
            <a:r>
              <a:rPr sz="800" spc="-25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DE</a:t>
            </a:r>
            <a:r>
              <a:rPr sz="800" spc="25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UNA</a:t>
            </a:r>
            <a:r>
              <a:rPr sz="800" spc="84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SO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TUD</a:t>
            </a:r>
            <a:r>
              <a:rPr sz="800" spc="89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</a:t>
            </a:r>
            <a:r>
              <a:rPr sz="800" spc="29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RO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RRO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GA</a:t>
            </a:r>
            <a:r>
              <a:rPr sz="800" spc="89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EN</a:t>
            </a:r>
            <a:r>
              <a:rPr sz="800" spc="175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LA</a:t>
            </a:r>
            <a:r>
              <a:rPr sz="800" spc="80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QUE SE </a:t>
            </a:r>
            <a:r>
              <a:rPr sz="800" spc="32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UEST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EN</a:t>
            </a:r>
            <a:r>
              <a:rPr sz="800" spc="33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TANTO</a:t>
            </a:r>
            <a:r>
              <a:rPr sz="800" spc="161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 </a:t>
            </a:r>
            <a:r>
              <a:rPr sz="800" spc="9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EX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ENC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  </a:t>
            </a:r>
            <a:r>
              <a:rPr sz="800" spc="68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</a:t>
            </a:r>
            <a:r>
              <a:rPr sz="800" spc="136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LA </a:t>
            </a:r>
            <a:r>
              <a:rPr sz="800" spc="74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V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ENTUA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LID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7B7B7F"/>
                </a:solidFill>
                <a:latin typeface="Times New Roman"/>
                <a:cs typeface="Times New Roman"/>
              </a:rPr>
              <a:t>,</a:t>
            </a:r>
            <a:r>
              <a:rPr sz="800" spc="175" dirty="0" smtClean="0">
                <a:solidFill>
                  <a:srgbClr val="7B7B7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COMO</a:t>
            </a:r>
            <a:r>
              <a:rPr sz="800" spc="168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LA  NECES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ID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 </a:t>
            </a:r>
            <a:r>
              <a:rPr sz="800" spc="6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DE </a:t>
            </a:r>
            <a:r>
              <a:rPr sz="800" spc="9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CU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MPLI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R</a:t>
            </a:r>
            <a:r>
              <a:rPr sz="800" spc="126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EL</a:t>
            </a:r>
            <a:r>
              <a:rPr sz="800" spc="150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TI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MP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PAR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 </a:t>
            </a:r>
            <a:r>
              <a:rPr sz="800" spc="75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LA</a:t>
            </a:r>
            <a:r>
              <a:rPr sz="800" spc="140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REA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ZAC</a:t>
            </a:r>
            <a:r>
              <a:rPr sz="800" spc="0" dirty="0" smtClean="0">
                <a:solidFill>
                  <a:srgbClr val="2F2E33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ÓN</a:t>
            </a:r>
            <a:r>
              <a:rPr sz="800" spc="84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DE </a:t>
            </a:r>
            <a:r>
              <a:rPr sz="800" spc="28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LOS</a:t>
            </a:r>
            <a:r>
              <a:rPr sz="800" spc="160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TR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ABA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OS</a:t>
            </a:r>
            <a:r>
              <a:rPr sz="800" spc="150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EN  EL</a:t>
            </a:r>
            <a:r>
              <a:rPr sz="800" spc="162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PLAZO</a:t>
            </a:r>
            <a:r>
              <a:rPr sz="800" spc="80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QUE</a:t>
            </a:r>
            <a:r>
              <a:rPr sz="800" spc="83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SE</a:t>
            </a:r>
            <a:r>
              <a:rPr sz="800" spc="96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CONS</a:t>
            </a:r>
            <a:r>
              <a:rPr sz="800" spc="0" dirty="0" smtClean="0">
                <a:solidFill>
                  <a:srgbClr val="2F2E33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ERE</a:t>
            </a:r>
            <a:r>
              <a:rPr sz="800" spc="100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NECESAR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O,</a:t>
            </a:r>
            <a:r>
              <a:rPr sz="800" spc="125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6E785E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TU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80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QUE</a:t>
            </a:r>
            <a:r>
              <a:rPr sz="800" spc="83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DE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B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RA PR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ENTA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SE</a:t>
            </a:r>
            <a:r>
              <a:rPr sz="800" spc="64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</a:t>
            </a:r>
            <a:r>
              <a:rPr sz="800" spc="112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LA</a:t>
            </a:r>
            <a:r>
              <a:rPr sz="800" spc="165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ENOR</a:t>
            </a:r>
            <a:r>
              <a:rPr sz="800" spc="19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B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RE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V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AD</a:t>
            </a:r>
            <a:r>
              <a:rPr sz="800" spc="124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OS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IB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LE</a:t>
            </a:r>
            <a:r>
              <a:rPr sz="800" spc="89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ES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UÉ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S</a:t>
            </a:r>
            <a:r>
              <a:rPr sz="800" spc="150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</a:t>
            </a:r>
            <a:r>
              <a:rPr sz="800" spc="-19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QUE</a:t>
            </a:r>
            <a:r>
              <a:rPr sz="800" spc="-1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CURRAN</a:t>
            </a:r>
            <a:r>
              <a:rPr sz="800" spc="-14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TAL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ES</a:t>
            </a:r>
            <a:r>
              <a:rPr sz="800" spc="62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V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EN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OS</a:t>
            </a:r>
            <a:r>
              <a:rPr sz="800" spc="0" dirty="0" smtClean="0">
                <a:solidFill>
                  <a:srgbClr val="7B7B7F"/>
                </a:solidFill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83646" y="7564970"/>
            <a:ext cx="5685733" cy="8301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indent="3048" algn="just">
              <a:lnSpc>
                <a:spcPct val="95825"/>
              </a:lnSpc>
              <a:spcBef>
                <a:spcPts val="10"/>
              </a:spcBef>
            </a:pPr>
            <a:r>
              <a:rPr sz="750" b="1" dirty="0" smtClean="0">
                <a:solidFill>
                  <a:srgbClr val="58575E"/>
                </a:solidFill>
                <a:latin typeface="Times New Roman"/>
                <a:cs typeface="Times New Roman"/>
              </a:rPr>
              <a:t>"</a:t>
            </a:r>
            <a:r>
              <a:rPr sz="750" b="1" dirty="0" smtClean="0">
                <a:solidFill>
                  <a:srgbClr val="454449"/>
                </a:solidFill>
                <a:latin typeface="Times New Roman"/>
                <a:cs typeface="Times New Roman"/>
              </a:rPr>
              <a:t>EL</a:t>
            </a:r>
            <a:r>
              <a:rPr sz="750" b="1" spc="64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AY</a:t>
            </a:r>
            <a:r>
              <a:rPr sz="750" b="1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UN</a:t>
            </a:r>
            <a:r>
              <a:rPr sz="750" b="1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TAMIENT</a:t>
            </a:r>
            <a:r>
              <a:rPr sz="750" b="1" spc="0" dirty="0" smtClean="0">
                <a:solidFill>
                  <a:srgbClr val="2F2E33"/>
                </a:solidFill>
                <a:latin typeface="Times New Roman"/>
                <a:cs typeface="Times New Roman"/>
              </a:rPr>
              <a:t>O</a:t>
            </a:r>
            <a:r>
              <a:rPr sz="750" b="1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"</a:t>
            </a:r>
            <a:r>
              <a:rPr sz="750" b="1" spc="120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RESOLVERA SO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BR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</a:t>
            </a:r>
            <a:r>
              <a:rPr sz="800" spc="119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</a:t>
            </a:r>
            <a:r>
              <a:rPr sz="800" spc="125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OCE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ENC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</a:t>
            </a:r>
            <a:r>
              <a:rPr sz="800" spc="99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DE</a:t>
            </a:r>
            <a:r>
              <a:rPr sz="800" spc="34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</a:t>
            </a:r>
            <a:r>
              <a:rPr sz="800" spc="125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SO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IT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99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DENT</a:t>
            </a:r>
            <a:r>
              <a:rPr sz="800" spc="0" dirty="0" smtClean="0">
                <a:solidFill>
                  <a:srgbClr val="6E785E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</a:t>
            </a:r>
            <a:r>
              <a:rPr sz="800" spc="33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</a:t>
            </a:r>
            <a:r>
              <a:rPr sz="800" spc="14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UN</a:t>
            </a:r>
            <a:r>
              <a:rPr sz="800" spc="17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PLAZO</a:t>
            </a:r>
            <a:r>
              <a:rPr sz="800" spc="90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QUE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ETE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RMI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NE</a:t>
            </a:r>
            <a:r>
              <a:rPr sz="800" spc="0" dirty="0" smtClean="0">
                <a:solidFill>
                  <a:srgbClr val="7B7B7F"/>
                </a:solidFill>
                <a:latin typeface="Times New Roman"/>
                <a:cs typeface="Times New Roman"/>
              </a:rPr>
              <a:t>,</a:t>
            </a:r>
            <a:r>
              <a:rPr sz="800" spc="155" dirty="0" smtClean="0">
                <a:solidFill>
                  <a:srgbClr val="7B7B7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CONTAN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 </a:t>
            </a:r>
            <a:r>
              <a:rPr sz="800" spc="37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 </a:t>
            </a:r>
            <a:r>
              <a:rPr sz="800" spc="36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RTIR  </a:t>
            </a:r>
            <a:r>
              <a:rPr sz="800" spc="72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 </a:t>
            </a:r>
            <a:r>
              <a:rPr sz="800" spc="155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 </a:t>
            </a:r>
            <a:r>
              <a:rPr sz="800" spc="107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GU</a:t>
            </a:r>
            <a:r>
              <a:rPr sz="800" spc="0" dirty="0" smtClean="0">
                <a:solidFill>
                  <a:srgbClr val="2F2E33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NT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 </a:t>
            </a:r>
            <a:r>
              <a:rPr sz="800" spc="111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   LA </a:t>
            </a:r>
            <a:r>
              <a:rPr sz="800" spc="151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F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H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   </a:t>
            </a:r>
            <a:r>
              <a:rPr sz="800" spc="28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DE </a:t>
            </a:r>
            <a:r>
              <a:rPr sz="800" spc="27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SU </a:t>
            </a:r>
            <a:r>
              <a:rPr sz="800" spc="136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ECE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2F2E33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ÓN</a:t>
            </a:r>
            <a:r>
              <a:rPr sz="800" spc="0" dirty="0" smtClean="0">
                <a:solidFill>
                  <a:srgbClr val="7B7B7F"/>
                </a:solidFill>
                <a:latin typeface="Times New Roman"/>
                <a:cs typeface="Times New Roman"/>
              </a:rPr>
              <a:t>,   </a:t>
            </a:r>
            <a:r>
              <a:rPr sz="800" spc="14" dirty="0" smtClean="0">
                <a:solidFill>
                  <a:srgbClr val="7B7B7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ETE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RM</a:t>
            </a:r>
            <a:r>
              <a:rPr sz="800" spc="0" dirty="0" smtClean="0">
                <a:solidFill>
                  <a:srgbClr val="2F2E33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NAN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</a:t>
            </a:r>
            <a:r>
              <a:rPr sz="800" spc="173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 N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</a:t>
            </a:r>
            <a:r>
              <a:rPr sz="800" spc="41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</a:t>
            </a:r>
            <a:r>
              <a:rPr sz="800" spc="25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AS</a:t>
            </a:r>
            <a:r>
              <a:rPr sz="800" spc="-32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QUE</a:t>
            </a:r>
            <a:r>
              <a:rPr sz="800" spc="48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A</a:t>
            </a:r>
            <a:r>
              <a:rPr sz="800" spc="14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SU</a:t>
            </a:r>
            <a:r>
              <a:rPr sz="800" spc="137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2F2E33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2F2E33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O</a:t>
            </a:r>
            <a:r>
              <a:rPr sz="800" spc="89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EBE</a:t>
            </a:r>
            <a:r>
              <a:rPr sz="800" spc="-10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CO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MPR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EN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</a:t>
            </a:r>
            <a:r>
              <a:rPr sz="800" spc="44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LA</a:t>
            </a:r>
            <a:r>
              <a:rPr sz="800" spc="98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PR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RRO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GA.  </a:t>
            </a:r>
            <a:r>
              <a:rPr sz="800" spc="7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EN</a:t>
            </a:r>
            <a:r>
              <a:rPr sz="800" spc="99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CA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SO</a:t>
            </a:r>
            <a:r>
              <a:rPr sz="800" spc="53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</a:t>
            </a:r>
            <a:r>
              <a:rPr sz="800" spc="82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QUE</a:t>
            </a:r>
            <a:r>
              <a:rPr sz="800" spc="68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EL</a:t>
            </a:r>
            <a:r>
              <a:rPr sz="800" spc="103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NU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RO </a:t>
            </a:r>
            <a:r>
              <a:rPr sz="800" spc="108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</a:t>
            </a:r>
            <a:r>
              <a:rPr sz="800" spc="90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AS</a:t>
            </a:r>
            <a:r>
              <a:rPr sz="800" spc="-59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QUE 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B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</a:t>
            </a:r>
            <a:r>
              <a:rPr sz="800" spc="99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CO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MPR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EN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</a:t>
            </a:r>
            <a:r>
              <a:rPr sz="800" spc="85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LA 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PR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RR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OGA</a:t>
            </a:r>
            <a:r>
              <a:rPr sz="800" spc="150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SEA</a:t>
            </a:r>
            <a:r>
              <a:rPr sz="800" spc="123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CONS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ID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RAD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</a:t>
            </a:r>
            <a:r>
              <a:rPr sz="800" spc="31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PR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OCE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ENTE</a:t>
            </a:r>
            <a:r>
              <a:rPr sz="800" spc="125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ARA </a:t>
            </a:r>
            <a:r>
              <a:rPr sz="800" spc="46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LA</a:t>
            </a:r>
            <a:r>
              <a:rPr sz="800" spc="102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ECUC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ÓN  </a:t>
            </a:r>
            <a:r>
              <a:rPr sz="800" spc="45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</a:t>
            </a:r>
            <a:r>
              <a:rPr sz="800" spc="131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</a:t>
            </a:r>
            <a:r>
              <a:rPr sz="800" spc="76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BRA</a:t>
            </a:r>
            <a:r>
              <a:rPr sz="800" spc="0" dirty="0" smtClean="0">
                <a:solidFill>
                  <a:srgbClr val="7B7B7F"/>
                </a:solidFill>
                <a:latin typeface="Times New Roman"/>
                <a:cs typeface="Times New Roman"/>
              </a:rPr>
              <a:t>,</a:t>
            </a:r>
            <a:r>
              <a:rPr sz="800" spc="74" dirty="0" smtClean="0">
                <a:solidFill>
                  <a:srgbClr val="7B7B7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B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RA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FO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RM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ALIZARSE </a:t>
            </a:r>
            <a:r>
              <a:rPr sz="800" spc="-89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H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</a:t>
            </a:r>
            <a:r>
              <a:rPr sz="800" spc="107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RORROGA</a:t>
            </a:r>
            <a:r>
              <a:rPr sz="800" spc="89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ME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ANTE</a:t>
            </a:r>
            <a:r>
              <a:rPr sz="800" spc="2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UN</a:t>
            </a:r>
            <a:r>
              <a:rPr sz="800" spc="111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CON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V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EN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 A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ONAL</a:t>
            </a:r>
            <a:r>
              <a:rPr sz="800" spc="89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DE</a:t>
            </a:r>
            <a:r>
              <a:rPr sz="800" spc="-19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CONFO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RM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AD</a:t>
            </a:r>
            <a:r>
              <a:rPr sz="800" spc="8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CON</a:t>
            </a:r>
            <a:r>
              <a:rPr sz="800" spc="45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LO</a:t>
            </a:r>
            <a:r>
              <a:rPr sz="800" spc="90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ESTABLEC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ID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 EN </a:t>
            </a:r>
            <a:r>
              <a:rPr sz="800" spc="68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 </a:t>
            </a:r>
            <a:r>
              <a:rPr sz="800" spc="58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CULO</a:t>
            </a:r>
            <a:r>
              <a:rPr sz="800" spc="175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97 </a:t>
            </a:r>
            <a:r>
              <a:rPr sz="800" spc="12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 </a:t>
            </a:r>
            <a:r>
              <a:rPr sz="800" spc="83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LA </a:t>
            </a:r>
            <a:r>
              <a:rPr sz="800" spc="79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LE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Y </a:t>
            </a:r>
            <a:r>
              <a:rPr sz="800" spc="140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 </a:t>
            </a:r>
            <a:r>
              <a:rPr sz="800" spc="38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OBRAS</a:t>
            </a:r>
            <a:r>
              <a:rPr sz="800" spc="163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PUB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CAS  </a:t>
            </a:r>
            <a:r>
              <a:rPr sz="800" spc="108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Y</a:t>
            </a:r>
            <a:r>
              <a:rPr sz="800" spc="162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SE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RVI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OS </a:t>
            </a:r>
            <a:r>
              <a:rPr sz="800" spc="45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RE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ONADOS  CON </a:t>
            </a:r>
            <a:r>
              <a:rPr sz="800" spc="5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LAS </a:t>
            </a:r>
            <a:r>
              <a:rPr sz="800" spc="64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SMAS</a:t>
            </a:r>
            <a:r>
              <a:rPr sz="800" spc="114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PARA</a:t>
            </a:r>
            <a:r>
              <a:rPr sz="800" spc="140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EL ESTA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</a:t>
            </a:r>
            <a:r>
              <a:rPr sz="800" spc="89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</a:t>
            </a:r>
            <a:r>
              <a:rPr sz="800" spc="96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ZACATECAS.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691" y="8503233"/>
            <a:ext cx="6813786" cy="4923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46850" indent="-3048" algn="just">
              <a:lnSpc>
                <a:spcPct val="96208"/>
              </a:lnSpc>
              <a:spcBef>
                <a:spcPts val="10"/>
              </a:spcBef>
            </a:pP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I </a:t>
            </a:r>
            <a:r>
              <a:rPr sz="800" spc="96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 </a:t>
            </a:r>
            <a:r>
              <a:rPr sz="800" spc="83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SO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TU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175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SE </a:t>
            </a:r>
            <a:r>
              <a:rPr sz="800" spc="32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RESENTA </a:t>
            </a:r>
            <a:r>
              <a:rPr sz="800" spc="20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EXTE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MP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ÁNE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AM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NT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 </a:t>
            </a:r>
            <a:r>
              <a:rPr sz="800" spc="31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</a:t>
            </a:r>
            <a:r>
              <a:rPr sz="800" spc="147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ESU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LTA</a:t>
            </a:r>
            <a:r>
              <a:rPr sz="800" spc="112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IMPR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ED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ENTE</a:t>
            </a:r>
            <a:r>
              <a:rPr sz="800" spc="0" dirty="0" smtClean="0">
                <a:solidFill>
                  <a:srgbClr val="7B7B7F"/>
                </a:solidFill>
                <a:latin typeface="Times New Roman"/>
                <a:cs typeface="Times New Roman"/>
              </a:rPr>
              <a:t>, 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SE </a:t>
            </a:r>
            <a:r>
              <a:rPr sz="800" spc="7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CONS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ID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RARA</a:t>
            </a:r>
            <a:r>
              <a:rPr sz="800" spc="79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Q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</a:t>
            </a:r>
            <a:r>
              <a:rPr sz="800" spc="110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"EL C</a:t>
            </a:r>
            <a:r>
              <a:rPr sz="750" b="1" spc="0" dirty="0" smtClean="0">
                <a:solidFill>
                  <a:srgbClr val="2F2E33"/>
                </a:solidFill>
                <a:latin typeface="Times New Roman"/>
                <a:cs typeface="Times New Roman"/>
              </a:rPr>
              <a:t>O</a:t>
            </a:r>
            <a:r>
              <a:rPr sz="750" b="1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NTRAT</a:t>
            </a:r>
            <a:r>
              <a:rPr sz="750" b="1" spc="0" dirty="0" smtClean="0">
                <a:solidFill>
                  <a:srgbClr val="2F2E33"/>
                </a:solidFill>
                <a:latin typeface="Times New Roman"/>
                <a:cs typeface="Times New Roman"/>
              </a:rPr>
              <a:t>I</a:t>
            </a:r>
            <a:r>
              <a:rPr sz="750" b="1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STA</a:t>
            </a:r>
            <a:r>
              <a:rPr sz="750" b="1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"  </a:t>
            </a:r>
            <a:r>
              <a:rPr sz="750" b="1" spc="93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NCU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RR</a:t>
            </a:r>
            <a:r>
              <a:rPr sz="800" spc="0" dirty="0" smtClean="0">
                <a:solidFill>
                  <a:srgbClr val="2F2E33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   EN  </a:t>
            </a:r>
            <a:r>
              <a:rPr sz="800" spc="95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ORA </a:t>
            </a:r>
            <a:r>
              <a:rPr sz="800" spc="99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UR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NTE  </a:t>
            </a:r>
            <a:r>
              <a:rPr sz="800" spc="84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 </a:t>
            </a:r>
            <a:r>
              <a:rPr sz="800" spc="130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PO </a:t>
            </a:r>
            <a:r>
              <a:rPr sz="800" spc="175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 </a:t>
            </a:r>
            <a:r>
              <a:rPr sz="800" spc="90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LA  </a:t>
            </a:r>
            <a:r>
              <a:rPr sz="800" spc="36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SUS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EN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2F2E33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ÓN    </a:t>
            </a:r>
            <a:r>
              <a:rPr sz="800" spc="150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Y </a:t>
            </a:r>
            <a:r>
              <a:rPr sz="800" spc="151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E785E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  </a:t>
            </a:r>
            <a:r>
              <a:rPr sz="800" spc="48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LE  </a:t>
            </a:r>
            <a:r>
              <a:rPr sz="800" spc="8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APLI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CARAN   </a:t>
            </a:r>
            <a:r>
              <a:rPr sz="800" spc="119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AS SANC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ONES  </a:t>
            </a:r>
            <a:r>
              <a:rPr sz="800" spc="63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CO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RES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ON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DI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ENTES   AL </a:t>
            </a:r>
            <a:r>
              <a:rPr sz="800" spc="139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TR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ASO </a:t>
            </a:r>
            <a:r>
              <a:rPr sz="800" spc="128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E  </a:t>
            </a:r>
            <a:r>
              <a:rPr sz="800" spc="83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LA  </a:t>
            </a:r>
            <a:r>
              <a:rPr sz="800" spc="52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BR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A, </a:t>
            </a:r>
            <a:r>
              <a:rPr sz="800" spc="145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"EL  </a:t>
            </a:r>
            <a:r>
              <a:rPr sz="750" b="1" spc="39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AY</a:t>
            </a:r>
            <a:r>
              <a:rPr sz="750" b="1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U</a:t>
            </a:r>
            <a:r>
              <a:rPr sz="750" b="1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NTAM</a:t>
            </a:r>
            <a:r>
              <a:rPr sz="750" b="1" spc="0" dirty="0" smtClean="0">
                <a:solidFill>
                  <a:srgbClr val="2F2E33"/>
                </a:solidFill>
                <a:latin typeface="Times New Roman"/>
                <a:cs typeface="Times New Roman"/>
              </a:rPr>
              <a:t>I</a:t>
            </a:r>
            <a:r>
              <a:rPr sz="750" b="1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ENT</a:t>
            </a:r>
            <a:r>
              <a:rPr sz="750" b="1" spc="0" dirty="0" smtClean="0">
                <a:solidFill>
                  <a:srgbClr val="2F2E33"/>
                </a:solidFill>
                <a:latin typeface="Times New Roman"/>
                <a:cs typeface="Times New Roman"/>
              </a:rPr>
              <a:t>O</a:t>
            </a:r>
            <a:r>
              <a:rPr sz="750" b="1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"  </a:t>
            </a:r>
            <a:r>
              <a:rPr sz="750" b="1" spc="47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E785E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ARA </a:t>
            </a:r>
            <a:r>
              <a:rPr sz="800" spc="107" dirty="0" smtClean="0">
                <a:solidFill>
                  <a:srgbClr val="58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POR  </a:t>
            </a:r>
            <a:r>
              <a:rPr sz="800" spc="75" dirty="0" smtClean="0">
                <a:solidFill>
                  <a:srgbClr val="4544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8575E"/>
                </a:solidFill>
                <a:latin typeface="Times New Roman"/>
                <a:cs typeface="Times New Roman"/>
              </a:rPr>
              <a:t>RESC</a:t>
            </a:r>
            <a:r>
              <a:rPr sz="800" spc="0" dirty="0" smtClean="0">
                <a:solidFill>
                  <a:srgbClr val="454449"/>
                </a:solidFill>
                <a:latin typeface="Times New Roman"/>
                <a:cs typeface="Times New Roman"/>
              </a:rPr>
              <a:t>INDIDO</a:t>
            </a:r>
            <a:endParaRPr sz="800">
              <a:latin typeface="Times New Roman"/>
              <a:cs typeface="Times New Roman"/>
            </a:endParaRPr>
          </a:p>
          <a:p>
            <a:pPr marL="12700" marR="4824">
              <a:lnSpc>
                <a:spcPts val="1025"/>
              </a:lnSpc>
              <a:spcBef>
                <a:spcPts val="51"/>
              </a:spcBef>
            </a:pPr>
            <a:r>
              <a:rPr sz="1050" baseline="-2768" dirty="0" smtClean="0">
                <a:solidFill>
                  <a:srgbClr val="6157DF"/>
                </a:solidFill>
                <a:latin typeface="Malgun Gothic"/>
                <a:cs typeface="Malgun Gothic"/>
              </a:rPr>
              <a:t>�</a:t>
            </a:r>
            <a:r>
              <a:rPr sz="1050" baseline="-4141" dirty="0" smtClean="0">
                <a:solidFill>
                  <a:srgbClr val="454449"/>
                </a:solidFill>
                <a:latin typeface="Arial"/>
                <a:cs typeface="Arial"/>
              </a:rPr>
              <a:t>AfJMI</a:t>
            </a:r>
            <a:r>
              <a:rPr sz="1050" baseline="-4141" dirty="0" smtClean="0">
                <a:solidFill>
                  <a:srgbClr val="58575E"/>
                </a:solidFill>
                <a:latin typeface="Arial"/>
                <a:cs typeface="Arial"/>
              </a:rPr>
              <a:t>N</a:t>
            </a:r>
            <a:r>
              <a:rPr sz="1050" baseline="-4141" dirty="0" smtClean="0">
                <a:solidFill>
                  <a:srgbClr val="454449"/>
                </a:solidFill>
                <a:latin typeface="Arial"/>
                <a:cs typeface="Arial"/>
              </a:rPr>
              <a:t>IS</a:t>
            </a:r>
            <a:r>
              <a:rPr sz="1050" baseline="-4141" dirty="0" smtClean="0">
                <a:solidFill>
                  <a:srgbClr val="58575E"/>
                </a:solidFill>
                <a:latin typeface="Arial"/>
                <a:cs typeface="Arial"/>
              </a:rPr>
              <a:t>TRAT</a:t>
            </a:r>
            <a:r>
              <a:rPr sz="1050" baseline="-4141" dirty="0" smtClean="0">
                <a:solidFill>
                  <a:srgbClr val="454449"/>
                </a:solidFill>
                <a:latin typeface="Arial"/>
                <a:cs typeface="Arial"/>
              </a:rPr>
              <a:t>IVAM</a:t>
            </a:r>
            <a:r>
              <a:rPr sz="1050" baseline="-4141" dirty="0" smtClean="0">
                <a:solidFill>
                  <a:srgbClr val="58575E"/>
                </a:solidFill>
                <a:latin typeface="Arial"/>
                <a:cs typeface="Arial"/>
              </a:rPr>
              <a:t>ENTE</a:t>
            </a:r>
            <a:r>
              <a:rPr sz="1050" spc="94" baseline="-4141" dirty="0" smtClean="0">
                <a:solidFill>
                  <a:srgbClr val="58575E"/>
                </a:solidFill>
                <a:latin typeface="Arial"/>
                <a:cs typeface="Arial"/>
              </a:rPr>
              <a:t> </a:t>
            </a:r>
            <a:r>
              <a:rPr sz="1050" spc="0" baseline="-4141" dirty="0" smtClean="0">
                <a:solidFill>
                  <a:srgbClr val="58575E"/>
                </a:solidFill>
                <a:latin typeface="Arial"/>
                <a:cs typeface="Arial"/>
              </a:rPr>
              <a:t>E</a:t>
            </a:r>
            <a:r>
              <a:rPr sz="1050" spc="0" baseline="-4141" dirty="0" smtClean="0">
                <a:solidFill>
                  <a:srgbClr val="454449"/>
                </a:solidFill>
                <a:latin typeface="Arial"/>
                <a:cs typeface="Arial"/>
              </a:rPr>
              <a:t>L</a:t>
            </a:r>
            <a:r>
              <a:rPr sz="1050" spc="44" baseline="-4141" dirty="0" smtClean="0">
                <a:solidFill>
                  <a:srgbClr val="454449"/>
                </a:solidFill>
                <a:latin typeface="Arial"/>
                <a:cs typeface="Arial"/>
              </a:rPr>
              <a:t> </a:t>
            </a:r>
            <a:r>
              <a:rPr sz="1050" spc="0" baseline="-4141" dirty="0" smtClean="0">
                <a:solidFill>
                  <a:srgbClr val="454449"/>
                </a:solidFill>
                <a:latin typeface="Arial"/>
                <a:cs typeface="Arial"/>
              </a:rPr>
              <a:t>PR</a:t>
            </a:r>
            <a:r>
              <a:rPr sz="1050" spc="0" baseline="-4141" dirty="0" smtClean="0">
                <a:solidFill>
                  <a:srgbClr val="58575E"/>
                </a:solidFill>
                <a:latin typeface="Arial"/>
                <a:cs typeface="Arial"/>
              </a:rPr>
              <a:t>E</a:t>
            </a:r>
            <a:r>
              <a:rPr sz="1050" spc="0" baseline="-4141" dirty="0" smtClean="0">
                <a:solidFill>
                  <a:srgbClr val="454449"/>
                </a:solidFill>
                <a:latin typeface="Arial"/>
                <a:cs typeface="Arial"/>
              </a:rPr>
              <a:t>S</a:t>
            </a:r>
            <a:r>
              <a:rPr sz="1050" spc="0" baseline="-4141" dirty="0" smtClean="0">
                <a:solidFill>
                  <a:srgbClr val="58575E"/>
                </a:solidFill>
                <a:latin typeface="Arial"/>
                <a:cs typeface="Arial"/>
              </a:rPr>
              <a:t>ENTE CONTRATO.</a:t>
            </a:r>
            <a:endParaRPr sz="7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56815" y="9180756"/>
            <a:ext cx="5210232" cy="5257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30"/>
              </a:lnSpc>
              <a:spcBef>
                <a:spcPts val="206"/>
              </a:spcBef>
            </a:pPr>
            <a:r>
              <a:rPr sz="500" spc="0" dirty="0" smtClean="0">
                <a:solidFill>
                  <a:srgbClr val="8E8D91"/>
                </a:solidFill>
                <a:latin typeface="Arial"/>
                <a:cs typeface="Arial"/>
              </a:rPr>
              <a:t>º</a:t>
            </a:r>
            <a:r>
              <a:rPr sz="500" spc="0" dirty="0" smtClean="0">
                <a:solidFill>
                  <a:srgbClr val="7B7B7F"/>
                </a:solidFill>
                <a:latin typeface="Arial"/>
                <a:cs typeface="Arial"/>
              </a:rPr>
              <a:t>ES</a:t>
            </a:r>
            <a:r>
              <a:rPr sz="500" spc="0" dirty="0" smtClean="0">
                <a:solidFill>
                  <a:srgbClr val="58575E"/>
                </a:solidFill>
                <a:latin typeface="Arial"/>
                <a:cs typeface="Arial"/>
              </a:rPr>
              <a:t>TE</a:t>
            </a:r>
            <a:r>
              <a:rPr sz="500" spc="43" dirty="0" smtClean="0">
                <a:solidFill>
                  <a:srgbClr val="58575E"/>
                </a:solidFill>
                <a:latin typeface="Arial"/>
                <a:cs typeface="Arial"/>
              </a:rPr>
              <a:t> </a:t>
            </a:r>
            <a:r>
              <a:rPr sz="500" spc="0" dirty="0" smtClean="0">
                <a:solidFill>
                  <a:srgbClr val="58575E"/>
                </a:solidFill>
                <a:latin typeface="Arial"/>
                <a:cs typeface="Arial"/>
              </a:rPr>
              <a:t>PROGRAMA</a:t>
            </a:r>
            <a:r>
              <a:rPr sz="500" spc="29" dirty="0" smtClean="0">
                <a:solidFill>
                  <a:srgbClr val="58575E"/>
                </a:solidFill>
                <a:latin typeface="Arial"/>
                <a:cs typeface="Arial"/>
              </a:rPr>
              <a:t> </a:t>
            </a:r>
            <a:r>
              <a:rPr sz="500" spc="0" dirty="0" smtClean="0">
                <a:solidFill>
                  <a:srgbClr val="58575E"/>
                </a:solidFill>
                <a:latin typeface="Arial"/>
                <a:cs typeface="Arial"/>
              </a:rPr>
              <a:t>ES</a:t>
            </a:r>
            <a:r>
              <a:rPr sz="500" spc="-6" dirty="0" smtClean="0">
                <a:solidFill>
                  <a:srgbClr val="58575E"/>
                </a:solidFill>
                <a:latin typeface="Arial"/>
                <a:cs typeface="Arial"/>
              </a:rPr>
              <a:t> </a:t>
            </a:r>
            <a:r>
              <a:rPr sz="500" spc="0" dirty="0" smtClean="0">
                <a:solidFill>
                  <a:srgbClr val="58575E"/>
                </a:solidFill>
                <a:latin typeface="Arial"/>
                <a:cs typeface="Arial"/>
              </a:rPr>
              <a:t>D</a:t>
            </a:r>
            <a:r>
              <a:rPr sz="500" spc="0" dirty="0" smtClean="0">
                <a:solidFill>
                  <a:srgbClr val="7B7B7F"/>
                </a:solidFill>
                <a:latin typeface="Arial"/>
                <a:cs typeface="Arial"/>
              </a:rPr>
              <a:t>E</a:t>
            </a:r>
            <a:r>
              <a:rPr sz="500" spc="14" dirty="0" smtClean="0">
                <a:solidFill>
                  <a:srgbClr val="7B7B7F"/>
                </a:solidFill>
                <a:latin typeface="Arial"/>
                <a:cs typeface="Arial"/>
              </a:rPr>
              <a:t> </a:t>
            </a:r>
            <a:r>
              <a:rPr sz="500" spc="0" dirty="0" smtClean="0">
                <a:solidFill>
                  <a:srgbClr val="7B7B7F"/>
                </a:solidFill>
                <a:latin typeface="Arial"/>
                <a:cs typeface="Arial"/>
              </a:rPr>
              <a:t>CA</a:t>
            </a:r>
            <a:r>
              <a:rPr sz="500" spc="0" dirty="0" smtClean="0">
                <a:solidFill>
                  <a:srgbClr val="58575E"/>
                </a:solidFill>
                <a:latin typeface="Arial"/>
                <a:cs typeface="Arial"/>
              </a:rPr>
              <a:t>RÁ</a:t>
            </a:r>
            <a:r>
              <a:rPr sz="500" spc="0" dirty="0" smtClean="0">
                <a:solidFill>
                  <a:srgbClr val="7B7B7F"/>
                </a:solidFill>
                <a:latin typeface="Arial"/>
                <a:cs typeface="Arial"/>
              </a:rPr>
              <a:t>C</a:t>
            </a:r>
            <a:r>
              <a:rPr sz="500" spc="0" dirty="0" smtClean="0">
                <a:solidFill>
                  <a:srgbClr val="58575E"/>
                </a:solidFill>
                <a:latin typeface="Arial"/>
                <a:cs typeface="Arial"/>
              </a:rPr>
              <a:t>T</a:t>
            </a:r>
            <a:r>
              <a:rPr sz="500" spc="0" dirty="0" smtClean="0">
                <a:solidFill>
                  <a:srgbClr val="7B7B7F"/>
                </a:solidFill>
                <a:latin typeface="Arial"/>
                <a:cs typeface="Arial"/>
              </a:rPr>
              <a:t>E</a:t>
            </a:r>
            <a:r>
              <a:rPr sz="500" spc="0" dirty="0" smtClean="0">
                <a:solidFill>
                  <a:srgbClr val="58575E"/>
                </a:solidFill>
                <a:latin typeface="Arial"/>
                <a:cs typeface="Arial"/>
              </a:rPr>
              <a:t>R </a:t>
            </a:r>
            <a:r>
              <a:rPr sz="500" spc="76" dirty="0" smtClean="0">
                <a:solidFill>
                  <a:srgbClr val="58575E"/>
                </a:solidFill>
                <a:latin typeface="Arial"/>
                <a:cs typeface="Arial"/>
              </a:rPr>
              <a:t> </a:t>
            </a:r>
            <a:r>
              <a:rPr sz="500" spc="0" dirty="0" smtClean="0">
                <a:solidFill>
                  <a:srgbClr val="58575E"/>
                </a:solidFill>
                <a:latin typeface="Arial"/>
                <a:cs typeface="Arial"/>
              </a:rPr>
              <a:t>PUBLI</a:t>
            </a:r>
            <a:r>
              <a:rPr sz="500" spc="0" dirty="0" smtClean="0">
                <a:solidFill>
                  <a:srgbClr val="7B7B7F"/>
                </a:solidFill>
                <a:latin typeface="Arial"/>
                <a:cs typeface="Arial"/>
              </a:rPr>
              <a:t>C</a:t>
            </a:r>
            <a:r>
              <a:rPr sz="500" spc="0" dirty="0" smtClean="0">
                <a:solidFill>
                  <a:srgbClr val="58575E"/>
                </a:solidFill>
                <a:latin typeface="Arial"/>
                <a:cs typeface="Arial"/>
              </a:rPr>
              <a:t>O</a:t>
            </a:r>
            <a:r>
              <a:rPr sz="500" spc="29" dirty="0" smtClean="0">
                <a:solidFill>
                  <a:srgbClr val="58575E"/>
                </a:solidFill>
                <a:latin typeface="Arial"/>
                <a:cs typeface="Arial"/>
              </a:rPr>
              <a:t> </a:t>
            </a:r>
            <a:r>
              <a:rPr sz="500" spc="0" dirty="0" smtClean="0">
                <a:solidFill>
                  <a:srgbClr val="58575E"/>
                </a:solidFill>
                <a:latin typeface="Arial"/>
                <a:cs typeface="Arial"/>
              </a:rPr>
              <a:t>Y</a:t>
            </a:r>
            <a:r>
              <a:rPr sz="500" spc="31" dirty="0" smtClean="0">
                <a:solidFill>
                  <a:srgbClr val="58575E"/>
                </a:solidFill>
                <a:latin typeface="Arial"/>
                <a:cs typeface="Arial"/>
              </a:rPr>
              <a:t> </a:t>
            </a:r>
            <a:r>
              <a:rPr sz="500" spc="0" dirty="0" smtClean="0">
                <a:solidFill>
                  <a:srgbClr val="58575E"/>
                </a:solidFill>
                <a:latin typeface="Arial"/>
                <a:cs typeface="Arial"/>
              </a:rPr>
              <a:t>A</a:t>
            </a:r>
            <a:r>
              <a:rPr sz="500" spc="0" dirty="0" smtClean="0">
                <a:solidFill>
                  <a:srgbClr val="454449"/>
                </a:solidFill>
                <a:latin typeface="Arial"/>
                <a:cs typeface="Arial"/>
              </a:rPr>
              <a:t>J</a:t>
            </a:r>
            <a:r>
              <a:rPr sz="500" spc="0" dirty="0" smtClean="0">
                <a:solidFill>
                  <a:srgbClr val="58575E"/>
                </a:solidFill>
                <a:latin typeface="Arial"/>
                <a:cs typeface="Arial"/>
              </a:rPr>
              <a:t>E</a:t>
            </a:r>
            <a:r>
              <a:rPr sz="500" spc="0" dirty="0" smtClean="0">
                <a:solidFill>
                  <a:srgbClr val="7B7B7F"/>
                </a:solidFill>
                <a:latin typeface="Arial"/>
                <a:cs typeface="Arial"/>
              </a:rPr>
              <a:t>N</a:t>
            </a:r>
            <a:r>
              <a:rPr sz="500" spc="0" dirty="0" smtClean="0">
                <a:solidFill>
                  <a:srgbClr val="58575E"/>
                </a:solidFill>
                <a:latin typeface="Arial"/>
                <a:cs typeface="Arial"/>
              </a:rPr>
              <a:t>O</a:t>
            </a:r>
            <a:r>
              <a:rPr sz="500" spc="29" dirty="0" smtClean="0">
                <a:solidFill>
                  <a:srgbClr val="58575E"/>
                </a:solidFill>
                <a:latin typeface="Arial"/>
                <a:cs typeface="Arial"/>
              </a:rPr>
              <a:t> </a:t>
            </a:r>
            <a:r>
              <a:rPr sz="500" spc="0" dirty="0" smtClean="0">
                <a:solidFill>
                  <a:srgbClr val="58575E"/>
                </a:solidFill>
                <a:latin typeface="Arial"/>
                <a:cs typeface="Arial"/>
              </a:rPr>
              <a:t>A</a:t>
            </a:r>
            <a:r>
              <a:rPr sz="500" spc="8" dirty="0" smtClean="0">
                <a:solidFill>
                  <a:srgbClr val="58575E"/>
                </a:solidFill>
                <a:latin typeface="Arial"/>
                <a:cs typeface="Arial"/>
              </a:rPr>
              <a:t> </a:t>
            </a:r>
            <a:r>
              <a:rPr sz="500" spc="0" dirty="0" smtClean="0">
                <a:solidFill>
                  <a:srgbClr val="7B7B7F"/>
                </a:solidFill>
                <a:latin typeface="Arial"/>
                <a:cs typeface="Arial"/>
              </a:rPr>
              <a:t>C</a:t>
            </a:r>
            <a:r>
              <a:rPr sz="500" spc="0" dirty="0" smtClean="0">
                <a:solidFill>
                  <a:srgbClr val="7B7B7F"/>
                </a:solidFill>
                <a:latin typeface="Malgun Gothic"/>
                <a:cs typeface="Malgun Gothic"/>
              </a:rPr>
              <a:t>�</a:t>
            </a:r>
            <a:r>
              <a:rPr sz="500" spc="0" dirty="0" smtClean="0">
                <a:solidFill>
                  <a:srgbClr val="625A8A"/>
                </a:solidFill>
                <a:latin typeface="Arial"/>
                <a:cs typeface="Arial"/>
              </a:rPr>
              <a:t>z:</a:t>
            </a:r>
            <a:r>
              <a:rPr sz="500" spc="0" dirty="0" smtClean="0">
                <a:solidFill>
                  <a:srgbClr val="58575E"/>
                </a:solidFill>
                <a:latin typeface="Arial"/>
                <a:cs typeface="Arial"/>
              </a:rPr>
              <a:t>E</a:t>
            </a:r>
            <a:r>
              <a:rPr sz="500" spc="0" dirty="0" smtClean="0">
                <a:solidFill>
                  <a:srgbClr val="625A8A"/>
                </a:solidFill>
                <a:latin typeface="Malgun Gothic"/>
                <a:cs typeface="Malgun Gothic"/>
              </a:rPr>
              <a:t>�</a:t>
            </a:r>
            <a:r>
              <a:rPr sz="500" spc="-4" dirty="0" smtClean="0">
                <a:solidFill>
                  <a:srgbClr val="625A8A"/>
                </a:solidFill>
                <a:latin typeface="Malgun Gothic"/>
                <a:cs typeface="Malgun Gothic"/>
              </a:rPr>
              <a:t> </a:t>
            </a:r>
            <a:r>
              <a:rPr sz="3950" i="1" spc="0" dirty="0" smtClean="0">
                <a:solidFill>
                  <a:srgbClr val="625A8A"/>
                </a:solidFill>
                <a:latin typeface="Arial"/>
                <a:cs typeface="Arial"/>
              </a:rPr>
              <a:t>r</a:t>
            </a:r>
            <a:r>
              <a:rPr sz="3950" i="1" spc="169" dirty="0" smtClean="0">
                <a:solidFill>
                  <a:srgbClr val="AAA7AA"/>
                </a:solidFill>
                <a:latin typeface="Arial"/>
                <a:cs typeface="Arial"/>
              </a:rPr>
              <a:t>·</a:t>
            </a:r>
            <a:r>
              <a:rPr sz="500" spc="0" dirty="0" smtClean="0">
                <a:solidFill>
                  <a:srgbClr val="58575E"/>
                </a:solidFill>
                <a:latin typeface="Arial"/>
                <a:cs typeface="Arial"/>
              </a:rPr>
              <a:t>Q</a:t>
            </a:r>
            <a:r>
              <a:rPr sz="500" spc="0" dirty="0" smtClean="0">
                <a:solidFill>
                  <a:srgbClr val="625A8A"/>
                </a:solidFill>
                <a:latin typeface="Malgun Gothic"/>
                <a:cs typeface="Malgun Gothic"/>
              </a:rPr>
              <a:t>�</a:t>
            </a:r>
            <a:r>
              <a:rPr sz="500" spc="0" dirty="0" smtClean="0">
                <a:solidFill>
                  <a:srgbClr val="58575E"/>
                </a:solidFill>
                <a:latin typeface="Arial"/>
                <a:cs typeface="Arial"/>
              </a:rPr>
              <a:t>DO</a:t>
            </a:r>
            <a:r>
              <a:rPr sz="500" spc="29" dirty="0" smtClean="0">
                <a:solidFill>
                  <a:srgbClr val="58575E"/>
                </a:solidFill>
                <a:latin typeface="Arial"/>
                <a:cs typeface="Arial"/>
              </a:rPr>
              <a:t> </a:t>
            </a:r>
            <a:r>
              <a:rPr sz="500" spc="0" dirty="0" smtClean="0">
                <a:solidFill>
                  <a:srgbClr val="58575E"/>
                </a:solidFill>
                <a:latin typeface="Arial"/>
                <a:cs typeface="Arial"/>
              </a:rPr>
              <a:t>EL</a:t>
            </a:r>
            <a:r>
              <a:rPr sz="500" spc="68" dirty="0" smtClean="0">
                <a:solidFill>
                  <a:srgbClr val="58575E"/>
                </a:solidFill>
                <a:latin typeface="Arial"/>
                <a:cs typeface="Arial"/>
              </a:rPr>
              <a:t> </a:t>
            </a:r>
            <a:r>
              <a:rPr sz="500" spc="0" dirty="0" smtClean="0">
                <a:solidFill>
                  <a:srgbClr val="58575E"/>
                </a:solidFill>
                <a:latin typeface="Arial"/>
                <a:cs typeface="Arial"/>
              </a:rPr>
              <a:t>U</a:t>
            </a:r>
            <a:r>
              <a:rPr sz="500" spc="0" dirty="0" smtClean="0">
                <a:solidFill>
                  <a:srgbClr val="7B7B7F"/>
                </a:solidFill>
                <a:latin typeface="Arial"/>
                <a:cs typeface="Arial"/>
              </a:rPr>
              <a:t>S</a:t>
            </a:r>
            <a:r>
              <a:rPr sz="500" spc="0" dirty="0" smtClean="0">
                <a:solidFill>
                  <a:srgbClr val="58575E"/>
                </a:solidFill>
                <a:latin typeface="Arial"/>
                <a:cs typeface="Arial"/>
              </a:rPr>
              <a:t>O</a:t>
            </a:r>
            <a:r>
              <a:rPr sz="500" spc="-1" dirty="0" smtClean="0">
                <a:solidFill>
                  <a:srgbClr val="58575E"/>
                </a:solidFill>
                <a:latin typeface="Arial"/>
                <a:cs typeface="Arial"/>
              </a:rPr>
              <a:t> </a:t>
            </a:r>
            <a:r>
              <a:rPr sz="500" spc="0" dirty="0" smtClean="0">
                <a:solidFill>
                  <a:srgbClr val="58575E"/>
                </a:solidFill>
                <a:latin typeface="Arial"/>
                <a:cs typeface="Arial"/>
              </a:rPr>
              <a:t>PARA</a:t>
            </a:r>
            <a:r>
              <a:rPr sz="500" spc="54" dirty="0" smtClean="0">
                <a:solidFill>
                  <a:srgbClr val="58575E"/>
                </a:solidFill>
                <a:latin typeface="Arial"/>
                <a:cs typeface="Arial"/>
              </a:rPr>
              <a:t> </a:t>
            </a:r>
            <a:r>
              <a:rPr sz="500" spc="0" dirty="0" smtClean="0">
                <a:solidFill>
                  <a:srgbClr val="58575E"/>
                </a:solidFill>
                <a:latin typeface="Arial"/>
                <a:cs typeface="Arial"/>
              </a:rPr>
              <a:t>FINE</a:t>
            </a:r>
            <a:r>
              <a:rPr sz="500" spc="0" dirty="0" smtClean="0">
                <a:solidFill>
                  <a:srgbClr val="7B7B7F"/>
                </a:solidFill>
                <a:latin typeface="Arial"/>
                <a:cs typeface="Arial"/>
              </a:rPr>
              <a:t>S</a:t>
            </a:r>
            <a:r>
              <a:rPr sz="500" spc="29" dirty="0" smtClean="0">
                <a:solidFill>
                  <a:srgbClr val="7B7B7F"/>
                </a:solidFill>
                <a:latin typeface="Arial"/>
                <a:cs typeface="Arial"/>
              </a:rPr>
              <a:t> </a:t>
            </a:r>
            <a:r>
              <a:rPr sz="500" spc="0" dirty="0" smtClean="0">
                <a:solidFill>
                  <a:srgbClr val="58575E"/>
                </a:solidFill>
                <a:latin typeface="Arial"/>
                <a:cs typeface="Arial"/>
              </a:rPr>
              <a:t>D</a:t>
            </a:r>
            <a:r>
              <a:rPr sz="500" spc="0" dirty="0" smtClean="0">
                <a:solidFill>
                  <a:srgbClr val="2F2E33"/>
                </a:solidFill>
                <a:latin typeface="Arial"/>
                <a:cs typeface="Arial"/>
              </a:rPr>
              <a:t>I</a:t>
            </a:r>
            <a:r>
              <a:rPr sz="500" spc="0" dirty="0" smtClean="0">
                <a:solidFill>
                  <a:srgbClr val="7B7B7F"/>
                </a:solidFill>
                <a:latin typeface="Arial"/>
                <a:cs typeface="Arial"/>
              </a:rPr>
              <a:t>S</a:t>
            </a:r>
            <a:r>
              <a:rPr sz="500" spc="0" dirty="0" smtClean="0">
                <a:solidFill>
                  <a:srgbClr val="58575E"/>
                </a:solidFill>
                <a:latin typeface="Arial"/>
                <a:cs typeface="Arial"/>
              </a:rPr>
              <a:t>TINTOS</a:t>
            </a:r>
            <a:r>
              <a:rPr sz="500" spc="117" dirty="0" smtClean="0">
                <a:solidFill>
                  <a:srgbClr val="58575E"/>
                </a:solidFill>
                <a:latin typeface="Arial"/>
                <a:cs typeface="Arial"/>
              </a:rPr>
              <a:t> </a:t>
            </a:r>
            <a:r>
              <a:rPr sz="500" spc="0" dirty="0" smtClean="0">
                <a:solidFill>
                  <a:srgbClr val="58575E"/>
                </a:solidFill>
                <a:latin typeface="Arial"/>
                <a:cs typeface="Arial"/>
              </a:rPr>
              <a:t>A</a:t>
            </a:r>
            <a:r>
              <a:rPr sz="500" spc="0" dirty="0" smtClean="0">
                <a:solidFill>
                  <a:srgbClr val="454449"/>
                </a:solidFill>
                <a:latin typeface="Arial"/>
                <a:cs typeface="Arial"/>
              </a:rPr>
              <a:t>L</a:t>
            </a:r>
            <a:r>
              <a:rPr sz="500" spc="38" dirty="0" smtClean="0">
                <a:solidFill>
                  <a:srgbClr val="454449"/>
                </a:solidFill>
                <a:latin typeface="Arial"/>
                <a:cs typeface="Arial"/>
              </a:rPr>
              <a:t> </a:t>
            </a:r>
            <a:r>
              <a:rPr sz="500" spc="0" dirty="0" smtClean="0">
                <a:solidFill>
                  <a:srgbClr val="58575E"/>
                </a:solidFill>
                <a:latin typeface="Arial"/>
                <a:cs typeface="Arial"/>
              </a:rPr>
              <a:t>DESARROLLO</a:t>
            </a:r>
            <a:r>
              <a:rPr sz="500" spc="44" dirty="0" smtClean="0">
                <a:solidFill>
                  <a:srgbClr val="58575E"/>
                </a:solidFill>
                <a:latin typeface="Arial"/>
                <a:cs typeface="Arial"/>
              </a:rPr>
              <a:t> </a:t>
            </a:r>
            <a:r>
              <a:rPr sz="500" spc="0" dirty="0" smtClean="0">
                <a:solidFill>
                  <a:srgbClr val="7B7B7F"/>
                </a:solidFill>
                <a:latin typeface="Arial"/>
                <a:cs typeface="Arial"/>
              </a:rPr>
              <a:t>SOC</a:t>
            </a:r>
            <a:r>
              <a:rPr sz="500" spc="0" dirty="0" smtClean="0">
                <a:solidFill>
                  <a:srgbClr val="454449"/>
                </a:solidFill>
                <a:latin typeface="Arial"/>
                <a:cs typeface="Arial"/>
              </a:rPr>
              <a:t>I</a:t>
            </a:r>
            <a:r>
              <a:rPr sz="500" spc="0" dirty="0" smtClean="0">
                <a:solidFill>
                  <a:srgbClr val="7B7B7F"/>
                </a:solidFill>
                <a:latin typeface="Arial"/>
                <a:cs typeface="Arial"/>
              </a:rPr>
              <a:t>A</a:t>
            </a:r>
            <a:r>
              <a:rPr sz="500" spc="0" dirty="0" smtClean="0">
                <a:solidFill>
                  <a:srgbClr val="58575E"/>
                </a:solidFill>
                <a:latin typeface="Arial"/>
                <a:cs typeface="Arial"/>
              </a:rPr>
              <a:t>L"</a:t>
            </a:r>
            <a:endParaRPr sz="5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993423" y="9505501"/>
            <a:ext cx="104472" cy="1663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35"/>
              </a:lnSpc>
              <a:spcBef>
                <a:spcPts val="61"/>
              </a:spcBef>
            </a:pPr>
            <a:r>
              <a:rPr sz="1100" spc="0" dirty="0" smtClean="0">
                <a:solidFill>
                  <a:srgbClr val="454449"/>
                </a:solidFill>
                <a:latin typeface="Arial"/>
                <a:cs typeface="Arial"/>
              </a:rPr>
              <a:t>8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ject 36"/>
          <p:cNvSpPr/>
          <p:nvPr/>
        </p:nvSpPr>
        <p:spPr>
          <a:xfrm>
            <a:off x="6991528" y="9519551"/>
            <a:ext cx="76160" cy="1218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65714" y="9507362"/>
            <a:ext cx="5114934" cy="3656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76692" y="8629759"/>
            <a:ext cx="6884903" cy="8623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043317" y="6289485"/>
            <a:ext cx="731140" cy="11335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57638" y="5814117"/>
            <a:ext cx="5897864" cy="26785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60685" y="5463686"/>
            <a:ext cx="5867399" cy="219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51545" y="5000506"/>
            <a:ext cx="5879585" cy="32300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26110" y="4296596"/>
            <a:ext cx="6098927" cy="5637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90617" y="3458607"/>
            <a:ext cx="5925281" cy="59116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10878" y="3123412"/>
            <a:ext cx="6098927" cy="21330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46516" y="2294565"/>
            <a:ext cx="5663290" cy="6947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43470" y="1246317"/>
            <a:ext cx="5663290" cy="81970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98693" y="429659"/>
            <a:ext cx="6101974" cy="68562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274844" y="4522091"/>
            <a:ext cx="170599" cy="171863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84137" y="0"/>
            <a:ext cx="4082199" cy="3656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892085" y="421567"/>
            <a:ext cx="6120012" cy="7145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824">
              <a:lnSpc>
                <a:spcPct val="95825"/>
              </a:lnSpc>
              <a:spcBef>
                <a:spcPts val="10"/>
              </a:spcBef>
            </a:pPr>
            <a:r>
              <a:rPr sz="750" b="1" dirty="0" smtClean="0">
                <a:solidFill>
                  <a:srgbClr val="4B4950"/>
                </a:solidFill>
                <a:latin typeface="Times New Roman"/>
                <a:cs typeface="Times New Roman"/>
              </a:rPr>
              <a:t>DEC</a:t>
            </a:r>
            <a:r>
              <a:rPr sz="750" b="1" dirty="0" smtClean="0">
                <a:solidFill>
                  <a:srgbClr val="333236"/>
                </a:solidFill>
                <a:latin typeface="Times New Roman"/>
                <a:cs typeface="Times New Roman"/>
              </a:rPr>
              <a:t>IM</a:t>
            </a:r>
            <a:r>
              <a:rPr sz="750" b="1" dirty="0" smtClean="0">
                <a:solidFill>
                  <a:srgbClr val="4B4950"/>
                </a:solidFill>
                <a:latin typeface="Times New Roman"/>
                <a:cs typeface="Times New Roman"/>
              </a:rPr>
              <a:t>ACU</a:t>
            </a:r>
            <a:r>
              <a:rPr sz="750" b="1" dirty="0" smtClean="0">
                <a:solidFill>
                  <a:srgbClr val="333236"/>
                </a:solidFill>
                <a:latin typeface="Times New Roman"/>
                <a:cs typeface="Times New Roman"/>
              </a:rPr>
              <a:t>ART</a:t>
            </a:r>
            <a:r>
              <a:rPr sz="750" b="1" dirty="0" smtClean="0">
                <a:solidFill>
                  <a:srgbClr val="4B4950"/>
                </a:solidFill>
                <a:latin typeface="Times New Roman"/>
                <a:cs typeface="Times New Roman"/>
              </a:rPr>
              <a:t>A.-</a:t>
            </a:r>
            <a:endParaRPr sz="750">
              <a:latin typeface="Times New Roman"/>
              <a:cs typeface="Times New Roman"/>
            </a:endParaRPr>
          </a:p>
          <a:p>
            <a:pPr marL="451384" indent="3046" algn="just">
              <a:lnSpc>
                <a:spcPct val="97454"/>
              </a:lnSpc>
            </a:pP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RES</a:t>
            </a:r>
            <a:r>
              <a:rPr sz="800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NSA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B</a:t>
            </a:r>
            <a:r>
              <a:rPr sz="800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LID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ES</a:t>
            </a:r>
            <a:r>
              <a:rPr sz="800" spc="101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EL </a:t>
            </a:r>
            <a:r>
              <a:rPr sz="800" spc="28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CON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TRATI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STA</a:t>
            </a:r>
            <a:r>
              <a:rPr sz="8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.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-  </a:t>
            </a:r>
            <a:r>
              <a:rPr sz="750" b="1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"</a:t>
            </a:r>
            <a:r>
              <a:rPr sz="750" b="1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EL </a:t>
            </a:r>
            <a:r>
              <a:rPr sz="750" b="1" spc="61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CONT</a:t>
            </a:r>
            <a:r>
              <a:rPr sz="750" b="1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R</a:t>
            </a:r>
            <a:r>
              <a:rPr sz="750" b="1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AT</a:t>
            </a:r>
            <a:r>
              <a:rPr sz="750" b="1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I</a:t>
            </a:r>
            <a:r>
              <a:rPr sz="750" b="1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STA</a:t>
            </a:r>
            <a:r>
              <a:rPr sz="750" b="1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" </a:t>
            </a:r>
            <a:r>
              <a:rPr sz="750" b="1" spc="42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SE </a:t>
            </a:r>
            <a:r>
              <a:rPr sz="800" spc="32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BLI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GA</a:t>
            </a:r>
            <a:r>
              <a:rPr sz="800" spc="159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</a:t>
            </a:r>
            <a:r>
              <a:rPr sz="800" spc="147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QUE </a:t>
            </a:r>
            <a:r>
              <a:rPr sz="800" spc="3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OS </a:t>
            </a:r>
            <a:r>
              <a:rPr sz="800" spc="76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ATE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ALES, </a:t>
            </a:r>
            <a:r>
              <a:rPr sz="800" spc="20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ANO</a:t>
            </a:r>
            <a:r>
              <a:rPr sz="800" spc="133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DE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OBRA</a:t>
            </a:r>
            <a:r>
              <a:rPr sz="800" spc="-5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Y  </a:t>
            </a:r>
            <a:r>
              <a:rPr sz="800" spc="151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EQ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UIP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O </a:t>
            </a:r>
            <a:r>
              <a:rPr sz="800" spc="-64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Q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UE</a:t>
            </a:r>
            <a:r>
              <a:rPr sz="800" spc="93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SE </a:t>
            </a:r>
            <a:r>
              <a:rPr sz="800" spc="17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UT</a:t>
            </a:r>
            <a:r>
              <a:rPr sz="800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LI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CE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N </a:t>
            </a:r>
            <a:r>
              <a:rPr sz="800" spc="-14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EN </a:t>
            </a:r>
            <a:r>
              <a:rPr sz="800" spc="3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S </a:t>
            </a:r>
            <a:r>
              <a:rPr sz="800" spc="29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RV</a:t>
            </a:r>
            <a:r>
              <a:rPr sz="800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OS </a:t>
            </a:r>
            <a:r>
              <a:rPr sz="800" spc="-14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Y </a:t>
            </a:r>
            <a:r>
              <a:rPr sz="800" spc="48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TR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BAJOS </a:t>
            </a:r>
            <a:r>
              <a:rPr sz="800" spc="-64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BJ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ET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O</a:t>
            </a:r>
            <a:r>
              <a:rPr sz="800" spc="142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</a:t>
            </a:r>
            <a:r>
              <a:rPr sz="800" spc="89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PR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EN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 </a:t>
            </a:r>
            <a:r>
              <a:rPr sz="800" spc="-64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ONT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ATO</a:t>
            </a:r>
            <a:r>
              <a:rPr sz="800" spc="60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UMPL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AN C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ON</a:t>
            </a:r>
            <a:r>
              <a:rPr sz="800" spc="95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LA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S </a:t>
            </a:r>
            <a:r>
              <a:rPr sz="800" spc="16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ORMAS</a:t>
            </a:r>
            <a:r>
              <a:rPr sz="800" spc="124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73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ALIDAD</a:t>
            </a:r>
            <a:r>
              <a:rPr sz="800" spc="116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STABL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EC</a:t>
            </a:r>
            <a:r>
              <a:rPr sz="800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DAS </a:t>
            </a:r>
            <a:r>
              <a:rPr sz="800" spc="77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N </a:t>
            </a:r>
            <a:r>
              <a:rPr sz="800" spc="48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EL</a:t>
            </a:r>
            <a:r>
              <a:rPr sz="800" spc="156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ATALOGO</a:t>
            </a:r>
            <a:r>
              <a:rPr sz="800" spc="106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151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ON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CE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PTOS</a:t>
            </a:r>
            <a:r>
              <a:rPr sz="800" spc="129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Y</a:t>
            </a:r>
            <a:r>
              <a:rPr sz="800" spc="108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LAS</a:t>
            </a:r>
            <a:r>
              <a:rPr sz="800" spc="168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ES</a:t>
            </a:r>
            <a:r>
              <a:rPr sz="8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EC</a:t>
            </a:r>
            <a:r>
              <a:rPr sz="800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FI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ON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S </a:t>
            </a:r>
            <a:r>
              <a:rPr sz="800" spc="189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QUE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FORMAN </a:t>
            </a:r>
            <a:r>
              <a:rPr sz="800" spc="61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ART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 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í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EG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</a:t>
            </a:r>
            <a:r>
              <a:rPr sz="800" spc="116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</a:t>
            </a:r>
            <a:r>
              <a:rPr sz="800" spc="104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SM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O</a:t>
            </a:r>
            <a:r>
              <a:rPr sz="800" spc="106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Y </a:t>
            </a:r>
            <a:r>
              <a:rPr sz="800" spc="43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A</a:t>
            </a:r>
            <a:r>
              <a:rPr sz="800" spc="75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QUE</a:t>
            </a:r>
            <a:r>
              <a:rPr sz="800" spc="158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LA </a:t>
            </a:r>
            <a:r>
              <a:rPr sz="800" spc="24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RE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LI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Z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ON</a:t>
            </a:r>
            <a:r>
              <a:rPr sz="800" spc="74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65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TODA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S</a:t>
            </a:r>
            <a:r>
              <a:rPr sz="800" spc="155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Y </a:t>
            </a:r>
            <a:r>
              <a:rPr sz="800" spc="63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ADA</a:t>
            </a:r>
            <a:r>
              <a:rPr sz="800" spc="170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 </a:t>
            </a:r>
            <a:r>
              <a:rPr sz="800" spc="55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 </a:t>
            </a:r>
            <a:r>
              <a:rPr sz="800" spc="33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S </a:t>
            </a:r>
            <a:r>
              <a:rPr sz="800" spc="27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PART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ES</a:t>
            </a:r>
            <a:r>
              <a:rPr sz="800" spc="93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 TRAB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O</a:t>
            </a:r>
            <a:r>
              <a:rPr sz="800" spc="-33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SE</a:t>
            </a:r>
            <a:r>
              <a:rPr sz="800" spc="106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EFEC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ÚEN</a:t>
            </a:r>
            <a:r>
              <a:rPr sz="800" spc="14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</a:t>
            </a:r>
            <a:r>
              <a:rPr sz="800" spc="123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SA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TISF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ACC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ÓN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336862" y="1235141"/>
            <a:ext cx="5681328" cy="8334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indent="3046" algn="just">
              <a:lnSpc>
                <a:spcPct val="96208"/>
              </a:lnSpc>
              <a:spcBef>
                <a:spcPts val="10"/>
              </a:spcBef>
            </a:pP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EL </a:t>
            </a:r>
            <a:r>
              <a:rPr sz="800" spc="15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"AYUNTAM</a:t>
            </a:r>
            <a:r>
              <a:rPr sz="750" b="1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I</a:t>
            </a:r>
            <a:r>
              <a:rPr sz="750" b="1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E  </a:t>
            </a:r>
            <a:r>
              <a:rPr sz="750" b="1" spc="41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TO</a:t>
            </a:r>
            <a:r>
              <a:rPr sz="750" b="1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" </a:t>
            </a:r>
            <a:r>
              <a:rPr sz="750" b="1" spc="65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AS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I</a:t>
            </a:r>
            <a:r>
              <a:rPr sz="800" spc="146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CO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O</a:t>
            </a:r>
            <a:r>
              <a:rPr sz="800" spc="171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ARA </a:t>
            </a:r>
            <a:r>
              <a:rPr sz="800" spc="108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ESPON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R</a:t>
            </a:r>
            <a:r>
              <a:rPr sz="800" spc="131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R </a:t>
            </a:r>
            <a:r>
              <a:rPr sz="800" spc="48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SU</a:t>
            </a:r>
            <a:r>
              <a:rPr sz="800" spc="145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CUENTA  Y </a:t>
            </a:r>
            <a:r>
              <a:rPr sz="800" spc="32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SGO  </a:t>
            </a:r>
            <a:r>
              <a:rPr sz="800" spc="140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E </a:t>
            </a:r>
            <a:r>
              <a:rPr sz="800" spc="100" dirty="0" smtClean="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V</a:t>
            </a:r>
            <a:r>
              <a:rPr sz="800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S  </a:t>
            </a:r>
            <a:r>
              <a:rPr sz="800" spc="32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OCU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LT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OS</a:t>
            </a:r>
            <a:r>
              <a:rPr sz="800" spc="177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152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LOS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MA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TE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AL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ES </a:t>
            </a:r>
            <a:r>
              <a:rPr sz="800" spc="-89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O</a:t>
            </a:r>
            <a:r>
              <a:rPr sz="800" spc="83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QU</a:t>
            </a:r>
            <a:r>
              <a:rPr sz="800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838387"/>
                </a:solidFill>
                <a:latin typeface="Times New Roman"/>
                <a:cs typeface="Times New Roman"/>
              </a:rPr>
              <a:t>, </a:t>
            </a:r>
            <a:r>
              <a:rPr sz="800" spc="-39" dirty="0" smtClean="0">
                <a:solidFill>
                  <a:srgbClr val="83838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165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OS </a:t>
            </a:r>
            <a:r>
              <a:rPr sz="800" spc="4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F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ECTOS</a:t>
            </a:r>
            <a:r>
              <a:rPr sz="800" spc="12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Y</a:t>
            </a:r>
            <a:r>
              <a:rPr sz="800" spc="99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RR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ES</a:t>
            </a:r>
            <a:r>
              <a:rPr sz="800" spc="0" dirty="0" smtClean="0">
                <a:solidFill>
                  <a:srgbClr val="838387"/>
                </a:solidFill>
                <a:latin typeface="Times New Roman"/>
                <a:cs typeface="Times New Roman"/>
              </a:rPr>
              <a:t>, </a:t>
            </a:r>
            <a:r>
              <a:rPr sz="800" spc="148" dirty="0" smtClean="0">
                <a:solidFill>
                  <a:srgbClr val="83838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AD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ÁS</a:t>
            </a:r>
            <a:r>
              <a:rPr sz="800" spc="52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166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SPO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R</a:t>
            </a:r>
            <a:r>
              <a:rPr sz="800" spc="50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75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OS </a:t>
            </a:r>
            <a:r>
              <a:rPr sz="800" spc="5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DA</a:t>
            </a:r>
            <a:r>
              <a:rPr sz="8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Ñ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OS </a:t>
            </a:r>
            <a:r>
              <a:rPr sz="800" spc="109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Y</a:t>
            </a:r>
            <a:r>
              <a:rPr sz="800" spc="106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UC</a:t>
            </a:r>
            <a:r>
              <a:rPr sz="800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S </a:t>
            </a:r>
            <a:r>
              <a:rPr sz="800" spc="179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Q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UE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POR  </a:t>
            </a:r>
            <a:r>
              <a:rPr sz="800" spc="21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íN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B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SE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RVAN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A </a:t>
            </a:r>
            <a:r>
              <a:rPr sz="800" spc="81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O </a:t>
            </a:r>
            <a:r>
              <a:rPr sz="800" spc="142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G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LI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GE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  </a:t>
            </a:r>
            <a:r>
              <a:rPr sz="800" spc="46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  </a:t>
            </a:r>
            <a:r>
              <a:rPr sz="800" spc="63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SU  </a:t>
            </a:r>
            <a:r>
              <a:rPr sz="800" spc="94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PART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  </a:t>
            </a:r>
            <a:r>
              <a:rPr sz="800" spc="159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  </a:t>
            </a:r>
            <a:r>
              <a:rPr sz="800" spc="85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LL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EG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N   </a:t>
            </a:r>
            <a:r>
              <a:rPr sz="800" spc="97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A </a:t>
            </a:r>
            <a:r>
              <a:rPr sz="800" spc="119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AU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AR </a:t>
            </a:r>
            <a:r>
              <a:rPr sz="800" spc="174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AL </a:t>
            </a:r>
            <a:r>
              <a:rPr sz="800" spc="136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"AYUNTAM</a:t>
            </a:r>
            <a:r>
              <a:rPr sz="750" b="1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IE</a:t>
            </a:r>
            <a:r>
              <a:rPr sz="750" b="1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N</a:t>
            </a:r>
            <a:r>
              <a:rPr sz="750" b="1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TO</a:t>
            </a:r>
            <a:r>
              <a:rPr sz="750" b="1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"  </a:t>
            </a:r>
            <a:r>
              <a:rPr sz="750" b="1" spc="31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O   </a:t>
            </a:r>
            <a:r>
              <a:rPr sz="750" b="1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A TE</a:t>
            </a:r>
            <a:r>
              <a:rPr sz="750" b="1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R</a:t>
            </a:r>
            <a:r>
              <a:rPr sz="750" b="1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CE</a:t>
            </a:r>
            <a:r>
              <a:rPr sz="750" b="1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R</a:t>
            </a:r>
            <a:r>
              <a:rPr sz="750" b="1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OS</a:t>
            </a:r>
            <a:r>
              <a:rPr sz="750" b="1" spc="0" dirty="0" smtClean="0">
                <a:solidFill>
                  <a:srgbClr val="838387"/>
                </a:solidFill>
                <a:latin typeface="Times New Roman"/>
                <a:cs typeface="Times New Roman"/>
              </a:rPr>
              <a:t>",  </a:t>
            </a:r>
            <a:r>
              <a:rPr sz="750" b="1" spc="14" dirty="0" smtClean="0">
                <a:solidFill>
                  <a:srgbClr val="83838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EN  </a:t>
            </a:r>
            <a:r>
              <a:rPr sz="800" spc="46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CU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Y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O </a:t>
            </a:r>
            <a:r>
              <a:rPr sz="800" spc="102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ASO </a:t>
            </a:r>
            <a:r>
              <a:rPr sz="800" spc="119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  </a:t>
            </a:r>
            <a:r>
              <a:rPr sz="800" spc="48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H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RA  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F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VA   LA  </a:t>
            </a:r>
            <a:r>
              <a:rPr sz="800" spc="21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G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AR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AN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 </a:t>
            </a:r>
            <a:r>
              <a:rPr sz="800" spc="80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TOR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GA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 </a:t>
            </a:r>
            <a:r>
              <a:rPr sz="800" spc="157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PARA  </a:t>
            </a:r>
            <a:r>
              <a:rPr sz="800" spc="105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 </a:t>
            </a:r>
            <a:r>
              <a:rPr sz="800" spc="153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CUMPLIMI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NT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O </a:t>
            </a:r>
            <a:r>
              <a:rPr sz="800" spc="91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TR</a:t>
            </a:r>
            <a:r>
              <a:rPr sz="800" spc="50" dirty="0" smtClean="0">
                <a:solidFill>
                  <a:srgbClr val="4B4950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TO</a:t>
            </a:r>
            <a:r>
              <a:rPr sz="800" spc="0" dirty="0" smtClean="0">
                <a:solidFill>
                  <a:srgbClr val="94929B"/>
                </a:solidFill>
                <a:latin typeface="Times New Roman"/>
                <a:cs typeface="Times New Roman"/>
              </a:rPr>
              <a:t>,</a:t>
            </a:r>
            <a:r>
              <a:rPr sz="800" spc="-68" dirty="0" smtClean="0">
                <a:solidFill>
                  <a:srgbClr val="94929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H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AST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A</a:t>
            </a:r>
            <a:r>
              <a:rPr sz="800" spc="89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R</a:t>
            </a:r>
            <a:r>
              <a:rPr sz="800" spc="129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EL</a:t>
            </a:r>
            <a:r>
              <a:rPr sz="800" spc="78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NTO</a:t>
            </a:r>
            <a:r>
              <a:rPr sz="800" spc="-29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AL</a:t>
            </a:r>
            <a:r>
              <a:rPr sz="800" spc="24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5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</a:t>
            </a:r>
            <a:r>
              <a:rPr sz="800" spc="117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MI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MA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;</a:t>
            </a:r>
            <a:r>
              <a:rPr sz="800" spc="13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N</a:t>
            </a:r>
            <a:r>
              <a:rPr sz="800" spc="118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SO</a:t>
            </a:r>
            <a:r>
              <a:rPr sz="800" spc="34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57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QUE</a:t>
            </a:r>
            <a:r>
              <a:rPr sz="800" spc="48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HA</a:t>
            </a:r>
            <a:r>
              <a:rPr sz="800" spc="75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GAR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AN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   </a:t>
            </a:r>
            <a:r>
              <a:rPr sz="800" spc="39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O</a:t>
            </a:r>
            <a:r>
              <a:rPr sz="800" spc="58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LL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EG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64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A</a:t>
            </a:r>
            <a:r>
              <a:rPr sz="800" spc="-10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CU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BRIR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EN  </a:t>
            </a:r>
            <a:r>
              <a:rPr sz="800" spc="83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SU </a:t>
            </a:r>
            <a:r>
              <a:rPr sz="800" spc="121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TO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LID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AD   LOS  </a:t>
            </a:r>
            <a:r>
              <a:rPr sz="800" spc="120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AÑ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OS </a:t>
            </a:r>
            <a:r>
              <a:rPr sz="800" spc="147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Y </a:t>
            </a:r>
            <a:r>
              <a:rPr sz="800" spc="137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PE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RJ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OS </a:t>
            </a:r>
            <a:r>
              <a:rPr sz="800" spc="91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SAD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OS</a:t>
            </a:r>
            <a:r>
              <a:rPr sz="8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.   </a:t>
            </a:r>
            <a:r>
              <a:rPr sz="800" spc="133" dirty="0" smtClean="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  </a:t>
            </a:r>
            <a:r>
              <a:rPr sz="800" spc="4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CON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TR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AT</a:t>
            </a:r>
            <a:r>
              <a:rPr sz="800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STA  </a:t>
            </a:r>
            <a:r>
              <a:rPr sz="800" spc="12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SE </a:t>
            </a:r>
            <a:r>
              <a:rPr sz="800" spc="164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BLI</a:t>
            </a:r>
            <a:r>
              <a:rPr sz="8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G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 </a:t>
            </a:r>
            <a:r>
              <a:rPr sz="800" spc="153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 </a:t>
            </a:r>
            <a:r>
              <a:rPr sz="800" spc="135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CU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BRIRL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OS  </a:t>
            </a:r>
            <a:r>
              <a:rPr sz="800" spc="93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Y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ARA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RL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OS</a:t>
            </a:r>
            <a:r>
              <a:rPr sz="800" spc="-68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R</a:t>
            </a:r>
            <a:r>
              <a:rPr sz="800" spc="12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U</a:t>
            </a:r>
            <a:r>
              <a:rPr sz="800" spc="117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CU</a:t>
            </a:r>
            <a:r>
              <a:rPr sz="8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</a:t>
            </a:r>
            <a:r>
              <a:rPr sz="800" spc="23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Y</a:t>
            </a:r>
            <a:r>
              <a:rPr sz="800" spc="144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RI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ESGO</a:t>
            </a:r>
            <a:r>
              <a:rPr sz="800" spc="64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íN</a:t>
            </a:r>
            <a:r>
              <a:rPr sz="800" spc="73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QUE</a:t>
            </a:r>
            <a:r>
              <a:rPr sz="800" spc="-1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ENGA</a:t>
            </a:r>
            <a:r>
              <a:rPr sz="800" spc="4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EC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H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O</a:t>
            </a:r>
            <a:r>
              <a:rPr sz="800" spc="-32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</a:t>
            </a:r>
            <a:r>
              <a:rPr sz="800" spc="37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RET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RIB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UC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ÓN</a:t>
            </a:r>
            <a:r>
              <a:rPr sz="800" spc="-11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ALGUNA</a:t>
            </a:r>
            <a:r>
              <a:rPr sz="800" spc="22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PO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R</a:t>
            </a:r>
            <a:r>
              <a:rPr sz="800" spc="132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EL</a:t>
            </a:r>
            <a:r>
              <a:rPr sz="8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39909" y="2286436"/>
            <a:ext cx="5681328" cy="7207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indent="3046" algn="just">
              <a:lnSpc>
                <a:spcPct val="96975"/>
              </a:lnSpc>
              <a:spcBef>
                <a:spcPts val="10"/>
              </a:spcBef>
            </a:pPr>
            <a:r>
              <a:rPr sz="800" dirty="0" smtClean="0">
                <a:solidFill>
                  <a:srgbClr val="333236"/>
                </a:solidFill>
                <a:latin typeface="Times New Roman"/>
                <a:cs typeface="Times New Roman"/>
              </a:rPr>
              <a:t>I</a:t>
            </a:r>
            <a:r>
              <a:rPr sz="800" dirty="0" smtClean="0">
                <a:solidFill>
                  <a:srgbClr val="4B4950"/>
                </a:solidFill>
                <a:latin typeface="Times New Roman"/>
                <a:cs typeface="Times New Roman"/>
              </a:rPr>
              <a:t>GUAL</a:t>
            </a:r>
            <a:r>
              <a:rPr sz="800" dirty="0" smtClean="0">
                <a:solidFill>
                  <a:srgbClr val="333236"/>
                </a:solidFill>
                <a:latin typeface="Times New Roman"/>
                <a:cs typeface="Times New Roman"/>
              </a:rPr>
              <a:t>M</a:t>
            </a:r>
            <a:r>
              <a:rPr sz="80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dirty="0" smtClean="0">
                <a:solidFill>
                  <a:srgbClr val="4B4950"/>
                </a:solidFill>
                <a:latin typeface="Times New Roman"/>
                <a:cs typeface="Times New Roman"/>
              </a:rPr>
              <a:t>NT</a:t>
            </a:r>
            <a:r>
              <a:rPr sz="80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144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116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OBLI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G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A</a:t>
            </a:r>
            <a:r>
              <a:rPr sz="800" spc="60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"</a:t>
            </a:r>
            <a:r>
              <a:rPr sz="750" b="1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E</a:t>
            </a:r>
            <a:r>
              <a:rPr sz="750" b="1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L</a:t>
            </a:r>
            <a:r>
              <a:rPr sz="750" b="1" spc="109" dirty="0" smtClean="0">
                <a:solidFill>
                  <a:srgbClr val="333236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C</a:t>
            </a:r>
            <a:r>
              <a:rPr sz="750" b="1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O</a:t>
            </a:r>
            <a:r>
              <a:rPr sz="750" b="1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N</a:t>
            </a:r>
            <a:r>
              <a:rPr sz="750" b="1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TR</a:t>
            </a:r>
            <a:r>
              <a:rPr sz="750" b="1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A</a:t>
            </a:r>
            <a:r>
              <a:rPr sz="750" b="1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T</a:t>
            </a:r>
            <a:r>
              <a:rPr sz="750" b="1" spc="0" dirty="0" smtClean="0">
                <a:solidFill>
                  <a:srgbClr val="242327"/>
                </a:solidFill>
                <a:latin typeface="Times New Roman"/>
                <a:cs typeface="Times New Roman"/>
              </a:rPr>
              <a:t>I</a:t>
            </a:r>
            <a:r>
              <a:rPr sz="750" b="1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S</a:t>
            </a:r>
            <a:r>
              <a:rPr sz="750" b="1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T</a:t>
            </a:r>
            <a:r>
              <a:rPr sz="750" b="1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A"</a:t>
            </a:r>
            <a:r>
              <a:rPr sz="750" b="1" spc="131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A NO</a:t>
            </a:r>
            <a:r>
              <a:rPr sz="800" spc="65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CE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DER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,</a:t>
            </a:r>
            <a:r>
              <a:rPr sz="800" spc="137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TRASPASAR</a:t>
            </a:r>
            <a:r>
              <a:rPr sz="8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,</a:t>
            </a:r>
            <a:r>
              <a:rPr sz="800" spc="76" dirty="0" smtClean="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NA</a:t>
            </a:r>
            <a:r>
              <a:rPr sz="800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NAR</a:t>
            </a:r>
            <a:r>
              <a:rPr sz="800" spc="119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O</a:t>
            </a:r>
            <a:r>
              <a:rPr sz="800" spc="67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35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ALGUNA</a:t>
            </a:r>
            <a:r>
              <a:rPr sz="800" spc="37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FORMA TRANS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TIR</a:t>
            </a:r>
            <a:r>
              <a:rPr sz="8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,</a:t>
            </a:r>
            <a:r>
              <a:rPr sz="800" spc="114" dirty="0" smtClean="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TODO</a:t>
            </a:r>
            <a:r>
              <a:rPr sz="800" spc="47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O</a:t>
            </a:r>
            <a:r>
              <a:rPr sz="800" spc="68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N  P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RT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,</a:t>
            </a:r>
            <a:r>
              <a:rPr sz="800" spc="23" dirty="0" smtClean="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A</a:t>
            </a:r>
            <a:r>
              <a:rPr sz="800" spc="45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ONA</a:t>
            </a:r>
            <a:r>
              <a:rPr sz="800" spc="120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F</a:t>
            </a:r>
            <a:r>
              <a:rPr sz="800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Í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SI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CA</a:t>
            </a:r>
            <a:r>
              <a:rPr sz="800" spc="75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O</a:t>
            </a:r>
            <a:r>
              <a:rPr sz="800" spc="43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MORAL</a:t>
            </a:r>
            <a:r>
              <a:rPr sz="8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, </a:t>
            </a:r>
            <a:r>
              <a:rPr sz="800" spc="85" dirty="0" smtClean="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LO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S</a:t>
            </a:r>
            <a:r>
              <a:rPr sz="800" spc="115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RE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HO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S</a:t>
            </a:r>
            <a:r>
              <a:rPr sz="800" spc="60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Y</a:t>
            </a:r>
            <a:r>
              <a:rPr sz="800" spc="109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OBLIGA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ONES</a:t>
            </a:r>
            <a:r>
              <a:rPr sz="800" spc="63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VADAS</a:t>
            </a:r>
            <a:r>
              <a:rPr sz="800" spc="155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 PR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NT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 </a:t>
            </a:r>
            <a:r>
              <a:rPr sz="800" spc="74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CON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TRAT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O </a:t>
            </a:r>
            <a:r>
              <a:rPr sz="800" spc="48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Y </a:t>
            </a:r>
            <a:r>
              <a:rPr sz="800" spc="143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SUS  </a:t>
            </a:r>
            <a:r>
              <a:rPr sz="800" spc="62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ANEXOS</a:t>
            </a:r>
            <a:r>
              <a:rPr sz="8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, 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N </a:t>
            </a:r>
            <a:r>
              <a:rPr sz="800" spc="56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EXCE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ON </a:t>
            </a:r>
            <a:r>
              <a:rPr sz="800" spc="183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 </a:t>
            </a:r>
            <a:r>
              <a:rPr sz="800" spc="39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OS </a:t>
            </a:r>
            <a:r>
              <a:rPr sz="800" spc="149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EC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H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OS   </a:t>
            </a:r>
            <a:r>
              <a:rPr sz="800" spc="10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DE </a:t>
            </a:r>
            <a:r>
              <a:rPr sz="800" spc="68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OBR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O </a:t>
            </a:r>
            <a:r>
              <a:rPr sz="800" spc="64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BR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 </a:t>
            </a:r>
            <a:r>
              <a:rPr sz="800" spc="99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S  </a:t>
            </a:r>
            <a:r>
              <a:rPr sz="800" spc="3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BI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ENES</a:t>
            </a:r>
            <a:r>
              <a:rPr sz="800" spc="180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O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RAB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OS</a:t>
            </a:r>
            <a:r>
              <a:rPr sz="800" spc="74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ECUT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AD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OS </a:t>
            </a:r>
            <a:r>
              <a:rPr sz="800" spc="-39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QU</a:t>
            </a:r>
            <a:r>
              <a:rPr sz="8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E</a:t>
            </a:r>
            <a:r>
              <a:rPr sz="800" spc="93" dirty="0" smtClean="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MP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96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ESTE</a:t>
            </a:r>
            <a:r>
              <a:rPr sz="800" spc="127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CON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TR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838387"/>
                </a:solidFill>
                <a:latin typeface="Times New Roman"/>
                <a:cs typeface="Times New Roman"/>
              </a:rPr>
              <a:t>, </a:t>
            </a:r>
            <a:r>
              <a:rPr sz="800" spc="48" dirty="0" smtClean="0">
                <a:solidFill>
                  <a:srgbClr val="83838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SAL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V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O </a:t>
            </a:r>
            <a:r>
              <a:rPr sz="800" spc="-64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PR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EV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</a:t>
            </a:r>
            <a:r>
              <a:rPr sz="800" spc="67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AUTO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RI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Z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ÓN </a:t>
            </a:r>
            <a:r>
              <a:rPr sz="800" spc="-14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EX</a:t>
            </a:r>
            <a:r>
              <a:rPr sz="8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ESA</a:t>
            </a:r>
            <a:r>
              <a:rPr sz="800" spc="142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Y</a:t>
            </a:r>
            <a:r>
              <a:rPr sz="800" spc="84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R</a:t>
            </a:r>
            <a:r>
              <a:rPr sz="800" spc="170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ESC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RIT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O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POR </a:t>
            </a:r>
            <a:r>
              <a:rPr sz="800" spc="91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ARTE </a:t>
            </a:r>
            <a:r>
              <a:rPr sz="800" spc="157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 </a:t>
            </a:r>
            <a:r>
              <a:rPr sz="800" spc="73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"AYUNTAM</a:t>
            </a:r>
            <a:r>
              <a:rPr sz="750" b="1" spc="0" dirty="0" smtClean="0">
                <a:solidFill>
                  <a:srgbClr val="242327"/>
                </a:solidFill>
                <a:latin typeface="Times New Roman"/>
                <a:cs typeface="Times New Roman"/>
              </a:rPr>
              <a:t>I</a:t>
            </a:r>
            <a:r>
              <a:rPr sz="750" b="1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ENT</a:t>
            </a:r>
            <a:r>
              <a:rPr sz="750" b="1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O</a:t>
            </a:r>
            <a:r>
              <a:rPr sz="750" b="1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" </a:t>
            </a:r>
            <a:r>
              <a:rPr sz="750" b="1" spc="96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EN </a:t>
            </a:r>
            <a:r>
              <a:rPr sz="800" spc="148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LO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S</a:t>
            </a:r>
            <a:r>
              <a:rPr sz="800" spc="129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TER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MI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NOS 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</a:t>
            </a:r>
            <a:r>
              <a:rPr sz="800" spc="179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ART</a:t>
            </a:r>
            <a:r>
              <a:rPr sz="800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CULO  </a:t>
            </a:r>
            <a:r>
              <a:rPr sz="800" spc="46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84 </a:t>
            </a:r>
            <a:r>
              <a:rPr sz="800" spc="107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190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 </a:t>
            </a:r>
            <a:r>
              <a:rPr sz="800" spc="102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LEY </a:t>
            </a:r>
            <a:r>
              <a:rPr sz="800" spc="157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E</a:t>
            </a:r>
            <a:r>
              <a:rPr sz="800" spc="164" dirty="0" smtClean="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BRAS </a:t>
            </a:r>
            <a:r>
              <a:rPr sz="800" spc="8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BLI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CAS </a:t>
            </a:r>
            <a:r>
              <a:rPr sz="800" spc="127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Y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SE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RV</a:t>
            </a:r>
            <a:r>
              <a:rPr sz="800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OS</a:t>
            </a:r>
            <a:r>
              <a:rPr sz="800" spc="141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EL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ONA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OS</a:t>
            </a:r>
            <a:r>
              <a:rPr sz="800" spc="-14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N</a:t>
            </a:r>
            <a:r>
              <a:rPr sz="800" spc="43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LA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S</a:t>
            </a:r>
            <a:r>
              <a:rPr sz="800" spc="117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MISMAS</a:t>
            </a:r>
            <a:r>
              <a:rPr sz="800" spc="10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PAR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</a:t>
            </a:r>
            <a:r>
              <a:rPr sz="800" spc="168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</a:t>
            </a:r>
            <a:r>
              <a:rPr sz="800" spc="91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ST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DO</a:t>
            </a:r>
            <a:r>
              <a:rPr sz="800" spc="89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-44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ZACA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EC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04271" y="3109188"/>
            <a:ext cx="6116966" cy="2453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0"/>
              </a:lnSpc>
              <a:spcBef>
                <a:spcPts val="75"/>
              </a:spcBef>
            </a:pP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AS</a:t>
            </a:r>
            <a:r>
              <a:rPr sz="800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O</a:t>
            </a:r>
            <a:r>
              <a:rPr sz="800" spc="145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"E</a:t>
            </a:r>
            <a:r>
              <a:rPr sz="750" b="1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L  </a:t>
            </a:r>
            <a:r>
              <a:rPr sz="750" b="1" spc="-84" dirty="0" smtClean="0">
                <a:solidFill>
                  <a:srgbClr val="333236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C</a:t>
            </a:r>
            <a:r>
              <a:rPr sz="750" b="1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O</a:t>
            </a:r>
            <a:r>
              <a:rPr sz="750" b="1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NTRA</a:t>
            </a:r>
            <a:r>
              <a:rPr sz="750" b="1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TI</a:t>
            </a:r>
            <a:r>
              <a:rPr sz="750" b="1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STA" </a:t>
            </a:r>
            <a:r>
              <a:rPr sz="750" b="1" spc="178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ES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TA </a:t>
            </a:r>
            <a:r>
              <a:rPr sz="800" spc="137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 </a:t>
            </a:r>
            <a:r>
              <a:rPr sz="800" spc="20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ACUE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RD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O </a:t>
            </a:r>
            <a:r>
              <a:rPr sz="800" spc="41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N </a:t>
            </a:r>
            <a:r>
              <a:rPr sz="800" spc="159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QU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 </a:t>
            </a:r>
            <a:r>
              <a:rPr sz="800" spc="40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 </a:t>
            </a:r>
            <a:r>
              <a:rPr sz="800" spc="59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MP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RT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  </a:t>
            </a:r>
            <a:r>
              <a:rPr sz="800" spc="-69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 </a:t>
            </a:r>
            <a:r>
              <a:rPr sz="800" spc="45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S </a:t>
            </a:r>
            <a:r>
              <a:rPr sz="800" spc="160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ST</a:t>
            </a:r>
            <a:r>
              <a:rPr sz="800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MA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ON</a:t>
            </a:r>
            <a:r>
              <a:rPr sz="8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S </a:t>
            </a:r>
            <a:r>
              <a:rPr sz="800" spc="79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  </a:t>
            </a:r>
            <a:r>
              <a:rPr sz="800" spc="18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 </a:t>
            </a:r>
            <a:r>
              <a:rPr sz="800" spc="136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HAG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AN  </a:t>
            </a:r>
            <a:r>
              <a:rPr sz="800" spc="-50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LAS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GU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ENTE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S</a:t>
            </a:r>
            <a:r>
              <a:rPr sz="800" spc="130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UCC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ONES</a:t>
            </a:r>
            <a:r>
              <a:rPr sz="8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: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84010" y="3462667"/>
            <a:ext cx="5943320" cy="3641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4227" indent="-231527" algn="just">
              <a:lnSpc>
                <a:spcPct val="96208"/>
              </a:lnSpc>
              <a:spcBef>
                <a:spcPts val="10"/>
              </a:spcBef>
            </a:pP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A)   </a:t>
            </a:r>
            <a:r>
              <a:rPr sz="800" spc="152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 </a:t>
            </a:r>
            <a:r>
              <a:rPr sz="800" spc="117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5 </a:t>
            </a:r>
            <a:r>
              <a:rPr sz="800" spc="4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</a:t>
            </a:r>
            <a:r>
              <a:rPr sz="800" spc="75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LA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R</a:t>
            </a:r>
            <a:r>
              <a:rPr sz="800" spc="160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</a:t>
            </a:r>
            <a:r>
              <a:rPr sz="800" spc="87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ONTO</a:t>
            </a:r>
            <a:r>
              <a:rPr sz="800" spc="89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100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LO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S</a:t>
            </a:r>
            <a:r>
              <a:rPr sz="800" spc="137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TR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B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OS</a:t>
            </a:r>
            <a:r>
              <a:rPr sz="800" spc="100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ECU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S </a:t>
            </a:r>
            <a:r>
              <a:rPr sz="800" spc="-64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QUE</a:t>
            </a:r>
            <a:r>
              <a:rPr sz="800" spc="68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PARA</a:t>
            </a:r>
            <a:r>
              <a:rPr sz="800" spc="42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CA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</a:t>
            </a:r>
            <a:r>
              <a:rPr sz="800" spc="112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ST</a:t>
            </a:r>
            <a:r>
              <a:rPr sz="800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AC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ÓN</a:t>
            </a:r>
            <a:r>
              <a:rPr sz="8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, </a:t>
            </a:r>
            <a:r>
              <a:rPr sz="800" spc="-89" dirty="0" smtClean="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CO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O</a:t>
            </a:r>
            <a:r>
              <a:rPr sz="800" spc="120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EC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H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OS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POR</a:t>
            </a:r>
            <a:r>
              <a:rPr sz="800" spc="110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</a:t>
            </a:r>
            <a:r>
              <a:rPr sz="800" spc="78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SE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RVI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O </a:t>
            </a:r>
            <a:r>
              <a:rPr sz="800" spc="-64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25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V</a:t>
            </a:r>
            <a:r>
              <a:rPr sz="800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G</a:t>
            </a:r>
            <a:r>
              <a:rPr sz="800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LA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NC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, </a:t>
            </a:r>
            <a:r>
              <a:rPr sz="800" spc="-64" dirty="0" smtClean="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CC</a:t>
            </a:r>
            <a:r>
              <a:rPr sz="800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ON </a:t>
            </a:r>
            <a:r>
              <a:rPr sz="800" spc="-64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Y</a:t>
            </a:r>
            <a:r>
              <a:rPr sz="800" spc="144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CO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NTR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838387"/>
                </a:solidFill>
                <a:latin typeface="Times New Roman"/>
                <a:cs typeface="Times New Roman"/>
              </a:rPr>
              <a:t>,</a:t>
            </a:r>
            <a:r>
              <a:rPr sz="800" spc="30" dirty="0" smtClean="0">
                <a:solidFill>
                  <a:srgbClr val="83838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OL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O</a:t>
            </a:r>
            <a:r>
              <a:rPr sz="800" spc="164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139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RE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ALI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Z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AR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</a:t>
            </a:r>
            <a:r>
              <a:rPr sz="800" spc="-1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CO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O</a:t>
            </a:r>
            <a:r>
              <a:rPr sz="800" spc="93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UCT</a:t>
            </a:r>
            <a:r>
              <a:rPr sz="800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VA </a:t>
            </a:r>
            <a:r>
              <a:rPr sz="800" spc="161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EN</a:t>
            </a:r>
            <a:r>
              <a:rPr sz="800" spc="111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EC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ÓN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71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OBRA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S</a:t>
            </a:r>
            <a:r>
              <a:rPr sz="800" spc="-2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DONDE</a:t>
            </a:r>
            <a:r>
              <a:rPr sz="800" spc="7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NT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RV</a:t>
            </a:r>
            <a:r>
              <a:rPr sz="800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ENE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N </a:t>
            </a:r>
            <a:r>
              <a:rPr sz="800" spc="-64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EC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URSO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S</a:t>
            </a:r>
            <a:r>
              <a:rPr sz="800" spc="-5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F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RAL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93149" y="3928894"/>
            <a:ext cx="4860453" cy="1295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B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)     </a:t>
            </a:r>
            <a:r>
              <a:rPr sz="800" spc="15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LA</a:t>
            </a:r>
            <a:r>
              <a:rPr sz="800" spc="129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AM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Z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Ó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N </a:t>
            </a:r>
            <a:r>
              <a:rPr sz="800" spc="-64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5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LA</a:t>
            </a:r>
            <a:r>
              <a:rPr sz="800" spc="137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PA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RT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 </a:t>
            </a:r>
            <a:r>
              <a:rPr sz="800" spc="-89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PR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ON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</a:t>
            </a:r>
            <a:r>
              <a:rPr sz="800" spc="14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CO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RR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SPO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TE</a:t>
            </a:r>
            <a:r>
              <a:rPr sz="800" spc="64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L</a:t>
            </a:r>
            <a:r>
              <a:rPr sz="800" spc="4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AN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IP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O</a:t>
            </a:r>
            <a:r>
              <a:rPr sz="800" spc="89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EC</a:t>
            </a:r>
            <a:r>
              <a:rPr sz="800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BID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B3BC94"/>
                </a:solidFill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19503" y="4285457"/>
            <a:ext cx="6116966" cy="5957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824">
              <a:lnSpc>
                <a:spcPct val="95825"/>
              </a:lnSpc>
              <a:spcBef>
                <a:spcPts val="10"/>
              </a:spcBef>
            </a:pPr>
            <a:r>
              <a:rPr sz="750" b="1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D</a:t>
            </a:r>
            <a:r>
              <a:rPr sz="750" b="1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EC</a:t>
            </a:r>
            <a:r>
              <a:rPr sz="750" b="1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I</a:t>
            </a:r>
            <a:r>
              <a:rPr sz="750" b="1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MA</a:t>
            </a:r>
            <a:r>
              <a:rPr sz="750" b="1" spc="155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Q</a:t>
            </a:r>
            <a:r>
              <a:rPr sz="750" b="1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UI  </a:t>
            </a:r>
            <a:r>
              <a:rPr sz="750" b="1" spc="54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TA</a:t>
            </a:r>
            <a:r>
              <a:rPr sz="750" b="1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.</a:t>
            </a:r>
            <a:r>
              <a:rPr sz="750" b="1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-</a:t>
            </a:r>
            <a:endParaRPr sz="750">
              <a:latin typeface="Times New Roman"/>
              <a:cs typeface="Times New Roman"/>
            </a:endParaRPr>
          </a:p>
          <a:p>
            <a:pPr marL="454430" indent="3046" algn="just">
              <a:lnSpc>
                <a:spcPct val="95825"/>
              </a:lnSpc>
              <a:spcBef>
                <a:spcPts val="50"/>
              </a:spcBef>
            </a:pP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RE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CE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Ó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N </a:t>
            </a:r>
            <a:r>
              <a:rPr sz="800" spc="149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 </a:t>
            </a:r>
            <a:r>
              <a:rPr sz="800" spc="40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 </a:t>
            </a:r>
            <a:r>
              <a:rPr sz="800" spc="148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BRA </a:t>
            </a:r>
            <a:r>
              <a:rPr sz="800" spc="52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Y </a:t>
            </a:r>
            <a:r>
              <a:rPr sz="800" spc="100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LIQ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DA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ON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ES.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-  </a:t>
            </a:r>
            <a:r>
              <a:rPr sz="800" spc="145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"E</a:t>
            </a:r>
            <a:r>
              <a:rPr sz="750" b="1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L </a:t>
            </a:r>
            <a:r>
              <a:rPr sz="750" b="1" spc="102" dirty="0" smtClean="0">
                <a:solidFill>
                  <a:srgbClr val="333236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A</a:t>
            </a:r>
            <a:r>
              <a:rPr sz="750" b="1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Y</a:t>
            </a:r>
            <a:r>
              <a:rPr sz="750" b="1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UN</a:t>
            </a:r>
            <a:r>
              <a:rPr sz="750" b="1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T</a:t>
            </a:r>
            <a:r>
              <a:rPr sz="750" b="1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AM</a:t>
            </a:r>
            <a:r>
              <a:rPr sz="750" b="1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I</a:t>
            </a:r>
            <a:r>
              <a:rPr sz="750" b="1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EN</a:t>
            </a:r>
            <a:r>
              <a:rPr sz="750" b="1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TO</a:t>
            </a:r>
            <a:r>
              <a:rPr sz="750" b="1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"  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BIRA  </a:t>
            </a:r>
            <a:r>
              <a:rPr sz="800" spc="49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LAS </a:t>
            </a:r>
            <a:r>
              <a:rPr sz="800" spc="98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OB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S </a:t>
            </a:r>
            <a:r>
              <a:rPr sz="800" spc="17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OB</a:t>
            </a:r>
            <a:r>
              <a:rPr sz="800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ETO </a:t>
            </a:r>
            <a:r>
              <a:rPr sz="800" spc="67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 </a:t>
            </a:r>
            <a:r>
              <a:rPr sz="800" spc="20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ST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 C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TRA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O</a:t>
            </a:r>
            <a:r>
              <a:rPr sz="800" spc="8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HA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TA</a:t>
            </a:r>
            <a:r>
              <a:rPr sz="800" spc="63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QUE</a:t>
            </a:r>
            <a:r>
              <a:rPr sz="800" spc="46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SEAN</a:t>
            </a:r>
            <a:r>
              <a:rPr sz="800" spc="100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RM</a:t>
            </a:r>
            <a:r>
              <a:rPr sz="800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NADAS</a:t>
            </a:r>
            <a:r>
              <a:rPr sz="800" spc="28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EN</a:t>
            </a:r>
            <a:r>
              <a:rPr sz="800" spc="136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U</a:t>
            </a:r>
            <a:r>
              <a:rPr sz="800" spc="128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TOTALIDAD</a:t>
            </a:r>
            <a:r>
              <a:rPr sz="800" spc="27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Y</a:t>
            </a:r>
            <a:r>
              <a:rPr sz="800" spc="142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HAYA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N</a:t>
            </a:r>
            <a:r>
              <a:rPr sz="800" spc="108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SIDO</a:t>
            </a:r>
            <a:r>
              <a:rPr sz="800" spc="131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EC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UT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DA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S</a:t>
            </a:r>
            <a:r>
              <a:rPr sz="800" spc="133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119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RDO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N</a:t>
            </a:r>
            <a:r>
              <a:rPr sz="800" spc="45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LAS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SP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EC</a:t>
            </a:r>
            <a:r>
              <a:rPr sz="800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F</a:t>
            </a:r>
            <a:r>
              <a:rPr sz="800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CAC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ONE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S </a:t>
            </a:r>
            <a:r>
              <a:rPr sz="800" spc="-39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ONV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DAS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.</a:t>
            </a:r>
            <a:r>
              <a:rPr sz="800" spc="135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OLO </a:t>
            </a:r>
            <a:r>
              <a:rPr sz="800" spc="22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PODRAN </a:t>
            </a:r>
            <a:r>
              <a:rPr sz="800" spc="73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LL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VARS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 </a:t>
            </a:r>
            <a:r>
              <a:rPr sz="800" spc="64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AL</a:t>
            </a:r>
            <a:r>
              <a:rPr sz="800" spc="99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AB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O</a:t>
            </a:r>
            <a:r>
              <a:rPr sz="800" spc="111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ECE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ON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S </a:t>
            </a:r>
            <a:r>
              <a:rPr sz="800" spc="9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PAR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S</a:t>
            </a:r>
            <a:r>
              <a:rPr sz="800" spc="112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125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LA</a:t>
            </a:r>
            <a:r>
              <a:rPr sz="800" spc="161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OBRA</a:t>
            </a:r>
            <a:r>
              <a:rPr sz="800" spc="0" dirty="0" smtClean="0">
                <a:solidFill>
                  <a:srgbClr val="94929B"/>
                </a:solidFill>
                <a:latin typeface="Times New Roman"/>
                <a:cs typeface="Times New Roman"/>
              </a:rPr>
              <a:t>,</a:t>
            </a:r>
            <a:r>
              <a:rPr sz="800" spc="131" dirty="0" smtClean="0">
                <a:solidFill>
                  <a:srgbClr val="94929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EN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LOS</a:t>
            </a:r>
            <a:r>
              <a:rPr sz="800" spc="-54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SOS</a:t>
            </a:r>
            <a:r>
              <a:rPr sz="800" spc="-4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GU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EN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ES</a:t>
            </a:r>
            <a:r>
              <a:rPr sz="8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: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44938" y="4986283"/>
            <a:ext cx="138506" cy="1295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A)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70373" y="4986283"/>
            <a:ext cx="5672189" cy="3580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792" indent="-6092" algn="just">
              <a:lnSpc>
                <a:spcPct val="93717"/>
              </a:lnSpc>
              <a:spcBef>
                <a:spcPts val="30"/>
              </a:spcBef>
            </a:pP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CU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AND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O</a:t>
            </a:r>
            <a:r>
              <a:rPr sz="800" spc="-15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SíN</a:t>
            </a:r>
            <a:r>
              <a:rPr sz="800" spc="113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AR</a:t>
            </a:r>
            <a:r>
              <a:rPr sz="800" spc="103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CONCL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UID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</a:t>
            </a:r>
            <a:r>
              <a:rPr sz="800" spc="88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LA</a:t>
            </a:r>
            <a:r>
              <a:rPr sz="800" spc="90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TO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TALID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</a:t>
            </a:r>
            <a:r>
              <a:rPr sz="800" spc="77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166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</a:t>
            </a:r>
            <a:r>
              <a:rPr sz="800" spc="116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OBRA</a:t>
            </a:r>
            <a:r>
              <a:rPr sz="800" spc="0" dirty="0" smtClean="0">
                <a:solidFill>
                  <a:srgbClr val="838387"/>
                </a:solidFill>
                <a:latin typeface="Times New Roman"/>
                <a:cs typeface="Times New Roman"/>
              </a:rPr>
              <a:t>,</a:t>
            </a:r>
            <a:r>
              <a:rPr sz="800" spc="56" dirty="0" smtClean="0">
                <a:solidFill>
                  <a:srgbClr val="83838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LA</a:t>
            </a:r>
            <a:r>
              <a:rPr sz="800" spc="135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PART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64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ECU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DA </a:t>
            </a:r>
            <a:r>
              <a:rPr sz="800" spc="-89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126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USTE</a:t>
            </a:r>
            <a:r>
              <a:rPr sz="800" spc="43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</a:t>
            </a:r>
            <a:r>
              <a:rPr sz="800" spc="59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LO</a:t>
            </a:r>
            <a:r>
              <a:rPr sz="800" spc="4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CON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V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EN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ID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O Y</a:t>
            </a:r>
            <a:r>
              <a:rPr sz="800" spc="136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UE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DA </a:t>
            </a:r>
            <a:r>
              <a:rPr sz="800" spc="77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SE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R </a:t>
            </a:r>
            <a:r>
              <a:rPr sz="800" spc="87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UT</a:t>
            </a:r>
            <a:r>
              <a:rPr sz="800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LI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Z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ADA</a:t>
            </a:r>
            <a:r>
              <a:rPr sz="800" spc="106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A</a:t>
            </a:r>
            <a:r>
              <a:rPr sz="800" spc="34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JUI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IO</a:t>
            </a:r>
            <a:r>
              <a:rPr sz="800" spc="131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</a:t>
            </a:r>
            <a:r>
              <a:rPr sz="800" spc="36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"AYUNTAMIENT</a:t>
            </a:r>
            <a:r>
              <a:rPr sz="750" b="1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O</a:t>
            </a:r>
            <a:r>
              <a:rPr sz="750" b="1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"</a:t>
            </a:r>
            <a:r>
              <a:rPr sz="750" b="1" spc="144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N</a:t>
            </a:r>
            <a:r>
              <a:rPr sz="800" spc="146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TE  CA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SO</a:t>
            </a:r>
            <a:r>
              <a:rPr sz="800" spc="71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SE</a:t>
            </a:r>
            <a:r>
              <a:rPr sz="800" spc="174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LIQ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RA</a:t>
            </a:r>
            <a:r>
              <a:rPr sz="800" spc="131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</a:t>
            </a:r>
            <a:r>
              <a:rPr sz="800" spc="129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"</a:t>
            </a:r>
            <a:r>
              <a:rPr sz="750" b="1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CON</a:t>
            </a:r>
            <a:r>
              <a:rPr sz="750" b="1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TRA</a:t>
            </a:r>
            <a:r>
              <a:rPr sz="750" b="1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T</a:t>
            </a:r>
            <a:r>
              <a:rPr sz="750" b="1" spc="0" dirty="0" smtClean="0">
                <a:solidFill>
                  <a:srgbClr val="242327"/>
                </a:solidFill>
                <a:latin typeface="Times New Roman"/>
                <a:cs typeface="Times New Roman"/>
              </a:rPr>
              <a:t>I</a:t>
            </a:r>
            <a:r>
              <a:rPr sz="750" b="1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STA</a:t>
            </a:r>
            <a:r>
              <a:rPr sz="750" b="1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"</a:t>
            </a:r>
            <a:r>
              <a:rPr sz="750" b="1" spc="169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 VALOR</a:t>
            </a:r>
            <a:r>
              <a:rPr sz="800" spc="79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25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</a:t>
            </a:r>
            <a:r>
              <a:rPr sz="800" spc="91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BRA</a:t>
            </a:r>
            <a:r>
              <a:rPr sz="800" spc="39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EC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IB</a:t>
            </a:r>
            <a:r>
              <a:rPr sz="800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DA.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54077" y="5452509"/>
            <a:ext cx="129367" cy="1295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800" dirty="0" smtClean="0">
                <a:solidFill>
                  <a:srgbClr val="4B4950"/>
                </a:solidFill>
                <a:latin typeface="Times New Roman"/>
                <a:cs typeface="Times New Roman"/>
              </a:rPr>
              <a:t>B</a:t>
            </a:r>
            <a:r>
              <a:rPr sz="800" dirty="0" smtClean="0">
                <a:solidFill>
                  <a:srgbClr val="5B5B61"/>
                </a:solidFill>
                <a:latin typeface="Times New Roman"/>
                <a:cs typeface="Times New Roman"/>
              </a:rPr>
              <a:t>)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73419" y="5452509"/>
            <a:ext cx="5666096" cy="2483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792" indent="-6092">
              <a:lnSpc>
                <a:spcPct val="97454"/>
              </a:lnSpc>
              <a:spcBef>
                <a:spcPts val="10"/>
              </a:spcBef>
            </a:pP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UAND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O</a:t>
            </a:r>
            <a:r>
              <a:rPr sz="800" spc="4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"</a:t>
            </a:r>
            <a:r>
              <a:rPr sz="750" b="1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E</a:t>
            </a:r>
            <a:r>
              <a:rPr sz="750" b="1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L</a:t>
            </a:r>
            <a:r>
              <a:rPr sz="750" b="1" spc="144" dirty="0" smtClean="0">
                <a:solidFill>
                  <a:srgbClr val="333236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AYUNTA</a:t>
            </a:r>
            <a:r>
              <a:rPr sz="750" b="1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M</a:t>
            </a:r>
            <a:r>
              <a:rPr sz="750" b="1" spc="0" dirty="0" smtClean="0">
                <a:solidFill>
                  <a:srgbClr val="242327"/>
                </a:solidFill>
                <a:latin typeface="Times New Roman"/>
                <a:cs typeface="Times New Roman"/>
              </a:rPr>
              <a:t>I</a:t>
            </a:r>
            <a:r>
              <a:rPr sz="750" b="1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EN</a:t>
            </a:r>
            <a:r>
              <a:rPr sz="750" b="1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TO</a:t>
            </a:r>
            <a:r>
              <a:rPr sz="750" b="1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"</a:t>
            </a:r>
            <a:r>
              <a:rPr sz="750" b="1" spc="150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ACUE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RD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63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US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ND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R</a:t>
            </a:r>
            <a:r>
              <a:rPr sz="800" spc="49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LA</a:t>
            </a:r>
            <a:r>
              <a:rPr sz="800" spc="115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OBRA</a:t>
            </a:r>
            <a:r>
              <a:rPr sz="800" spc="110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Y </a:t>
            </a:r>
            <a:r>
              <a:rPr sz="800" spc="23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LO </a:t>
            </a:r>
            <a:r>
              <a:rPr sz="800" spc="27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EJ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EC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ADO </a:t>
            </a:r>
            <a:r>
              <a:rPr sz="800" spc="52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SE</a:t>
            </a:r>
            <a:r>
              <a:rPr sz="800" spc="130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AJU</a:t>
            </a:r>
            <a:r>
              <a:rPr sz="8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65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A</a:t>
            </a:r>
            <a:r>
              <a:rPr sz="800" spc="84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LO</a:t>
            </a:r>
            <a:r>
              <a:rPr sz="800" spc="109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PA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TADO</a:t>
            </a:r>
            <a:r>
              <a:rPr sz="800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. </a:t>
            </a:r>
            <a:r>
              <a:rPr sz="800" spc="158" dirty="0" smtClean="0">
                <a:solidFill>
                  <a:srgbClr val="33323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EN 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ST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96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CAS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O</a:t>
            </a:r>
            <a:r>
              <a:rPr sz="800" spc="11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AGA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</a:t>
            </a:r>
            <a:r>
              <a:rPr sz="800" spc="64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</a:t>
            </a:r>
            <a:r>
              <a:rPr sz="800" spc="4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"C</a:t>
            </a:r>
            <a:r>
              <a:rPr sz="750" b="1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O</a:t>
            </a:r>
            <a:r>
              <a:rPr sz="750" b="1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N</a:t>
            </a:r>
            <a:r>
              <a:rPr sz="750" b="1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TR</a:t>
            </a:r>
            <a:r>
              <a:rPr sz="750" b="1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A</a:t>
            </a:r>
            <a:r>
              <a:rPr sz="750" b="1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TI</a:t>
            </a:r>
            <a:r>
              <a:rPr sz="750" b="1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STA" </a:t>
            </a:r>
            <a:r>
              <a:rPr sz="750" b="1" spc="-84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</a:t>
            </a:r>
            <a:r>
              <a:rPr sz="800" spc="91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PR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EC</a:t>
            </a:r>
            <a:r>
              <a:rPr sz="800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O </a:t>
            </a:r>
            <a:r>
              <a:rPr sz="800" spc="24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25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O</a:t>
            </a:r>
            <a:r>
              <a:rPr sz="800" spc="116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ECU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TAD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O</a:t>
            </a:r>
            <a:r>
              <a:rPr sz="800" spc="89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HA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 </a:t>
            </a:r>
            <a:r>
              <a:rPr sz="800" spc="-89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LA</a:t>
            </a:r>
            <a:r>
              <a:rPr sz="800" spc="136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F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EC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H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</a:t>
            </a:r>
            <a:r>
              <a:rPr sz="800" spc="89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E</a:t>
            </a:r>
            <a:r>
              <a:rPr sz="800" spc="132" dirty="0" smtClean="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</a:t>
            </a:r>
            <a:r>
              <a:rPr sz="800" spc="79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SU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SP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NSIÓN</a:t>
            </a:r>
            <a:r>
              <a:rPr sz="800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51031" y="5802941"/>
            <a:ext cx="135459" cy="1295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)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76466" y="5802941"/>
            <a:ext cx="5669143" cy="3641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just">
              <a:lnSpc>
                <a:spcPct val="96208"/>
              </a:lnSpc>
              <a:spcBef>
                <a:spcPts val="10"/>
              </a:spcBef>
            </a:pP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ND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O  </a:t>
            </a:r>
            <a:r>
              <a:rPr sz="800" spc="8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 </a:t>
            </a:r>
            <a:r>
              <a:rPr sz="800" spc="77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OM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N </a:t>
            </a:r>
            <a:r>
              <a:rPr sz="800" spc="117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ACUE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RDO </a:t>
            </a:r>
            <a:r>
              <a:rPr sz="800" spc="120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"EL </a:t>
            </a:r>
            <a:r>
              <a:rPr sz="750" b="1" spc="164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A</a:t>
            </a:r>
            <a:r>
              <a:rPr sz="750" b="1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Y</a:t>
            </a:r>
            <a:r>
              <a:rPr sz="750" b="1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UNTAM</a:t>
            </a:r>
            <a:r>
              <a:rPr sz="750" b="1" spc="0" dirty="0" smtClean="0">
                <a:solidFill>
                  <a:srgbClr val="242327"/>
                </a:solidFill>
                <a:latin typeface="Times New Roman"/>
                <a:cs typeface="Times New Roman"/>
              </a:rPr>
              <a:t>I</a:t>
            </a:r>
            <a:r>
              <a:rPr sz="750" b="1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ENT</a:t>
            </a:r>
            <a:r>
              <a:rPr sz="750" b="1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O</a:t>
            </a:r>
            <a:r>
              <a:rPr sz="750" b="1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"  </a:t>
            </a:r>
            <a:r>
              <a:rPr sz="750" b="1" spc="27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Y </a:t>
            </a:r>
            <a:r>
              <a:rPr sz="750" b="1" spc="151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"EL    </a:t>
            </a:r>
            <a:r>
              <a:rPr sz="750" b="1" spc="129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C</a:t>
            </a:r>
            <a:r>
              <a:rPr sz="750" b="1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O</a:t>
            </a:r>
            <a:r>
              <a:rPr sz="750" b="1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NT</a:t>
            </a:r>
            <a:r>
              <a:rPr sz="750" b="1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RA</a:t>
            </a:r>
            <a:r>
              <a:rPr sz="750" b="1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T</a:t>
            </a:r>
            <a:r>
              <a:rPr sz="750" b="1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I</a:t>
            </a:r>
            <a:r>
              <a:rPr sz="750" b="1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STA" </a:t>
            </a:r>
            <a:r>
              <a:rPr sz="750" b="1" spc="164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VE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NGAN   </a:t>
            </a:r>
            <a:r>
              <a:rPr sz="800" spc="92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EN  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AR </a:t>
            </a:r>
            <a:r>
              <a:rPr sz="800" spc="75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R T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RMíNAD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O</a:t>
            </a:r>
            <a:r>
              <a:rPr sz="800" spc="129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AN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IPADAM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NT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 </a:t>
            </a:r>
            <a:r>
              <a:rPr sz="800" spc="4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 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CO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NTR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,</a:t>
            </a:r>
            <a:r>
              <a:rPr sz="800" spc="142" dirty="0" smtClean="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N </a:t>
            </a:r>
            <a:r>
              <a:rPr sz="800" spc="45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EST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 </a:t>
            </a:r>
            <a:r>
              <a:rPr sz="800" spc="72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SO</a:t>
            </a:r>
            <a:r>
              <a:rPr sz="800" spc="149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LA </a:t>
            </a:r>
            <a:r>
              <a:rPr sz="800" spc="29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OBRA</a:t>
            </a:r>
            <a:r>
              <a:rPr sz="800" spc="133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QUE</a:t>
            </a:r>
            <a:r>
              <a:rPr sz="800" spc="138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 </a:t>
            </a:r>
            <a:r>
              <a:rPr sz="800" spc="43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EC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IB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B3BC94"/>
                </a:solidFill>
                <a:latin typeface="Times New Roman"/>
                <a:cs typeface="Times New Roman"/>
              </a:rPr>
              <a:t>, </a:t>
            </a:r>
            <a:r>
              <a:rPr sz="800" spc="134" dirty="0" smtClean="0">
                <a:solidFill>
                  <a:srgbClr val="B3BC9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SE </a:t>
            </a:r>
            <a:r>
              <a:rPr sz="800" spc="43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LI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Q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UIDARA </a:t>
            </a:r>
            <a:r>
              <a:rPr sz="800" spc="4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EN </a:t>
            </a:r>
            <a:r>
              <a:rPr sz="800" spc="99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LA FORM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</a:t>
            </a:r>
            <a:r>
              <a:rPr sz="800" spc="69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QUE</a:t>
            </a:r>
            <a:r>
              <a:rPr sz="800" spc="43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LA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S</a:t>
            </a:r>
            <a:r>
              <a:rPr sz="800" spc="138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RT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ES</a:t>
            </a:r>
            <a:r>
              <a:rPr sz="800" spc="64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V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G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AN</a:t>
            </a:r>
            <a:r>
              <a:rPr sz="800" spc="0" dirty="0" smtClean="0">
                <a:solidFill>
                  <a:srgbClr val="838387"/>
                </a:solidFill>
                <a:latin typeface="Times New Roman"/>
                <a:cs typeface="Times New Roman"/>
              </a:rPr>
              <a:t>,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CO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N</a:t>
            </a:r>
            <a:r>
              <a:rPr sz="800" spc="22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B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SE</a:t>
            </a:r>
            <a:r>
              <a:rPr sz="800" spc="1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N</a:t>
            </a:r>
            <a:r>
              <a:rPr sz="800" spc="100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LOS</a:t>
            </a:r>
            <a:r>
              <a:rPr sz="800" spc="108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TRABAJO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S</a:t>
            </a:r>
            <a:r>
              <a:rPr sz="800" spc="32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ECU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TAD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OS</a:t>
            </a:r>
            <a:r>
              <a:rPr sz="800" spc="0" dirty="0" smtClean="0">
                <a:solidFill>
                  <a:srgbClr val="242327"/>
                </a:solidFill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60170" y="6278309"/>
            <a:ext cx="135459" cy="1295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80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</a:t>
            </a:r>
            <a:r>
              <a:rPr sz="800" dirty="0" smtClean="0">
                <a:solidFill>
                  <a:srgbClr val="5B5B61"/>
                </a:solidFill>
                <a:latin typeface="Times New Roman"/>
                <a:cs typeface="Times New Roman"/>
              </a:rPr>
              <a:t>)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82559" y="6278309"/>
            <a:ext cx="5672189" cy="3580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792" indent="-6092" algn="just">
              <a:lnSpc>
                <a:spcPct val="93717"/>
              </a:lnSpc>
              <a:spcBef>
                <a:spcPts val="30"/>
              </a:spcBef>
            </a:pP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CU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AND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O</a:t>
            </a:r>
            <a:r>
              <a:rPr sz="800" spc="4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"</a:t>
            </a:r>
            <a:r>
              <a:rPr sz="750" b="1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EL </a:t>
            </a:r>
            <a:r>
              <a:rPr sz="750" b="1" spc="-39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A</a:t>
            </a:r>
            <a:r>
              <a:rPr sz="750" b="1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Y</a:t>
            </a:r>
            <a:r>
              <a:rPr sz="750" b="1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UNTAM</a:t>
            </a:r>
            <a:r>
              <a:rPr sz="750" b="1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I</a:t>
            </a:r>
            <a:r>
              <a:rPr sz="750" b="1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EN</a:t>
            </a:r>
            <a:r>
              <a:rPr sz="750" b="1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TO</a:t>
            </a:r>
            <a:r>
              <a:rPr sz="750" b="1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"</a:t>
            </a:r>
            <a:r>
              <a:rPr sz="750" b="1" spc="173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ND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</a:t>
            </a:r>
            <a:r>
              <a:rPr sz="800" spc="33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</a:t>
            </a:r>
            <a:r>
              <a:rPr sz="800" spc="103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CON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TRATO</a:t>
            </a:r>
            <a:r>
              <a:rPr sz="800" spc="85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EN </a:t>
            </a:r>
            <a:r>
              <a:rPr sz="800" spc="19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LOS</a:t>
            </a:r>
            <a:r>
              <a:rPr sz="800" spc="177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RMíNOS</a:t>
            </a:r>
            <a:r>
              <a:rPr sz="800" spc="179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 </a:t>
            </a:r>
            <a:r>
              <a:rPr sz="800" spc="23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</a:t>
            </a:r>
            <a:r>
              <a:rPr sz="800" spc="149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LA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UL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A</a:t>
            </a:r>
            <a:r>
              <a:rPr sz="800" spc="123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EC</a:t>
            </a:r>
            <a:r>
              <a:rPr sz="800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MONOV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NA</a:t>
            </a:r>
            <a:r>
              <a:rPr sz="8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,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EN </a:t>
            </a:r>
            <a:r>
              <a:rPr sz="800" spc="137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E  </a:t>
            </a:r>
            <a:r>
              <a:rPr sz="800" spc="17" dirty="0" smtClean="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O </a:t>
            </a:r>
            <a:r>
              <a:rPr sz="800" spc="72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LA </a:t>
            </a:r>
            <a:r>
              <a:rPr sz="800" spc="97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CE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ÓN   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PAR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L </a:t>
            </a:r>
            <a:r>
              <a:rPr sz="800" spc="57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QUE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 </a:t>
            </a:r>
            <a:r>
              <a:rPr sz="800" spc="16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A </a:t>
            </a:r>
            <a:r>
              <a:rPr sz="800" spc="7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O </a:t>
            </a:r>
            <a:r>
              <a:rPr sz="800" spc="107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 </a:t>
            </a:r>
            <a:r>
              <a:rPr sz="800" spc="86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"AYUNTAMIENT</a:t>
            </a:r>
            <a:r>
              <a:rPr sz="750" b="1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O</a:t>
            </a:r>
            <a:r>
              <a:rPr sz="750" b="1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" </a:t>
            </a:r>
            <a:r>
              <a:rPr sz="750" b="1" spc="155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 </a:t>
            </a:r>
            <a:r>
              <a:rPr sz="800" spc="102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QUE </a:t>
            </a:r>
            <a:r>
              <a:rPr sz="800" spc="41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LI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QU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IDAR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  </a:t>
            </a:r>
            <a:r>
              <a:rPr sz="800" spc="30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 IMPOR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TE</a:t>
            </a:r>
            <a:r>
              <a:rPr sz="800" spc="89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120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S</a:t>
            </a:r>
            <a:r>
              <a:rPr sz="800" spc="90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TRAB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OS</a:t>
            </a:r>
            <a:r>
              <a:rPr sz="800" spc="32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Q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UE</a:t>
            </a:r>
            <a:r>
              <a:rPr sz="800" spc="48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DEC</a:t>
            </a:r>
            <a:r>
              <a:rPr sz="800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</a:t>
            </a:r>
            <a:r>
              <a:rPr sz="800" spc="141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EC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IBIR</a:t>
            </a:r>
            <a:r>
              <a:rPr sz="8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66263" y="6744535"/>
            <a:ext cx="123274" cy="1295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800" dirty="0" smtClean="0">
                <a:solidFill>
                  <a:srgbClr val="707070"/>
                </a:solidFill>
                <a:latin typeface="Times New Roman"/>
                <a:cs typeface="Times New Roman"/>
              </a:rPr>
              <a:t>E</a:t>
            </a:r>
            <a:r>
              <a:rPr sz="800" dirty="0" smtClean="0">
                <a:solidFill>
                  <a:srgbClr val="5B5B61"/>
                </a:solidFill>
                <a:latin typeface="Times New Roman"/>
                <a:cs typeface="Times New Roman"/>
              </a:rPr>
              <a:t>)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88651" y="6744535"/>
            <a:ext cx="5666096" cy="2483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792" indent="-6092">
              <a:lnSpc>
                <a:spcPct val="97454"/>
              </a:lnSpc>
              <a:spcBef>
                <a:spcPts val="10"/>
              </a:spcBef>
            </a:pPr>
            <a:r>
              <a:rPr sz="750" b="1" dirty="0" smtClean="0">
                <a:solidFill>
                  <a:srgbClr val="4B4950"/>
                </a:solidFill>
                <a:latin typeface="Times New Roman"/>
                <a:cs typeface="Times New Roman"/>
              </a:rPr>
              <a:t>"E</a:t>
            </a:r>
            <a:r>
              <a:rPr sz="750" b="1" dirty="0" smtClean="0">
                <a:solidFill>
                  <a:srgbClr val="333236"/>
                </a:solidFill>
                <a:latin typeface="Times New Roman"/>
                <a:cs typeface="Times New Roman"/>
              </a:rPr>
              <a:t>L </a:t>
            </a:r>
            <a:r>
              <a:rPr sz="750" b="1" spc="9" dirty="0" smtClean="0">
                <a:solidFill>
                  <a:srgbClr val="333236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C</a:t>
            </a:r>
            <a:r>
              <a:rPr sz="750" b="1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O</a:t>
            </a:r>
            <a:r>
              <a:rPr sz="750" b="1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NT</a:t>
            </a:r>
            <a:r>
              <a:rPr sz="750" b="1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R</a:t>
            </a:r>
            <a:r>
              <a:rPr sz="750" b="1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AT</a:t>
            </a:r>
            <a:r>
              <a:rPr sz="750" b="1" spc="0" dirty="0" smtClean="0">
                <a:solidFill>
                  <a:srgbClr val="242327"/>
                </a:solidFill>
                <a:latin typeface="Times New Roman"/>
                <a:cs typeface="Times New Roman"/>
              </a:rPr>
              <a:t>I</a:t>
            </a:r>
            <a:r>
              <a:rPr sz="750" b="1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S</a:t>
            </a:r>
            <a:r>
              <a:rPr sz="750" b="1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T</a:t>
            </a:r>
            <a:r>
              <a:rPr sz="750" b="1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A" </a:t>
            </a:r>
            <a:r>
              <a:rPr sz="750" b="1" spc="55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NO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TIF</a:t>
            </a:r>
            <a:r>
              <a:rPr sz="800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CA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RA </a:t>
            </a:r>
            <a:r>
              <a:rPr sz="800" spc="9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L</a:t>
            </a:r>
            <a:r>
              <a:rPr sz="800" spc="125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"A</a:t>
            </a:r>
            <a:r>
              <a:rPr sz="750" b="1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Y</a:t>
            </a:r>
            <a:r>
              <a:rPr sz="750" b="1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UNTAM</a:t>
            </a:r>
            <a:r>
              <a:rPr sz="750" b="1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I</a:t>
            </a:r>
            <a:r>
              <a:rPr sz="750" b="1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ENT</a:t>
            </a:r>
            <a:r>
              <a:rPr sz="750" b="1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O</a:t>
            </a:r>
            <a:r>
              <a:rPr sz="750" b="1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" </a:t>
            </a:r>
            <a:r>
              <a:rPr sz="750" b="1" spc="34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LA </a:t>
            </a:r>
            <a:r>
              <a:rPr sz="800" spc="59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RMI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ÓN</a:t>
            </a:r>
            <a:r>
              <a:rPr sz="800" spc="175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DE</a:t>
            </a:r>
            <a:r>
              <a:rPr sz="800" spc="170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LOS </a:t>
            </a:r>
            <a:r>
              <a:rPr sz="800" spc="51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TRABAJ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S</a:t>
            </a:r>
            <a:r>
              <a:rPr sz="800" spc="175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QU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165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LE </a:t>
            </a:r>
            <a:r>
              <a:rPr sz="800" spc="102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F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UE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RON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OM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NDADOS </a:t>
            </a:r>
            <a:r>
              <a:rPr sz="800" spc="-89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Y</a:t>
            </a:r>
            <a:r>
              <a:rPr sz="800" spc="105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E </a:t>
            </a:r>
            <a:r>
              <a:rPr sz="800" spc="71" dirty="0" smtClean="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V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F</a:t>
            </a:r>
            <a:r>
              <a:rPr sz="800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RA</a:t>
            </a:r>
            <a:r>
              <a:rPr sz="800" spc="39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Q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43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ES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EN </a:t>
            </a:r>
            <a:r>
              <a:rPr sz="800" spc="-89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BID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NT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-45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NCLU</a:t>
            </a:r>
            <a:r>
              <a:rPr sz="800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S</a:t>
            </a:r>
            <a:r>
              <a:rPr sz="800" spc="47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Y</a:t>
            </a:r>
            <a:r>
              <a:rPr sz="800" spc="123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EN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TRO</a:t>
            </a:r>
            <a:r>
              <a:rPr sz="800" spc="28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</a:t>
            </a:r>
            <a:r>
              <a:rPr sz="800" spc="-5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PLAZO</a:t>
            </a:r>
            <a:r>
              <a:rPr sz="800" spc="64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PA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TADO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63217" y="7094967"/>
            <a:ext cx="5900670" cy="7085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746" indent="-3046" algn="just">
              <a:lnSpc>
                <a:spcPct val="94962"/>
              </a:lnSpc>
              <a:spcBef>
                <a:spcPts val="20"/>
              </a:spcBef>
            </a:pP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TA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NT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O  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EN </a:t>
            </a:r>
            <a:r>
              <a:rPr sz="800" spc="48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 </a:t>
            </a:r>
            <a:r>
              <a:rPr sz="800" spc="14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O</a:t>
            </a:r>
            <a:r>
              <a:rPr sz="800" spc="186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158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ECE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IÓN</a:t>
            </a:r>
            <a:r>
              <a:rPr sz="800" spc="127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ORM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</a:t>
            </a:r>
            <a:r>
              <a:rPr sz="800" spc="167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E</a:t>
            </a:r>
            <a:r>
              <a:rPr sz="800" spc="182" dirty="0" smtClean="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 </a:t>
            </a:r>
            <a:r>
              <a:rPr sz="800" spc="46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OBRA</a:t>
            </a:r>
            <a:r>
              <a:rPr sz="800" spc="0" dirty="0" smtClean="0">
                <a:solidFill>
                  <a:srgbClr val="838387"/>
                </a:solidFill>
                <a:latin typeface="Times New Roman"/>
                <a:cs typeface="Times New Roman"/>
              </a:rPr>
              <a:t>,</a:t>
            </a:r>
            <a:r>
              <a:rPr sz="800" spc="135" dirty="0" smtClean="0">
                <a:solidFill>
                  <a:srgbClr val="83838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OM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O</a:t>
            </a:r>
            <a:r>
              <a:rPr sz="800" spc="179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EN </a:t>
            </a:r>
            <a:r>
              <a:rPr sz="800" spc="67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AQU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LLO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S</a:t>
            </a:r>
            <a:r>
              <a:rPr sz="800" spc="153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A</a:t>
            </a:r>
            <a:r>
              <a:rPr sz="800" spc="122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QU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 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 </a:t>
            </a:r>
            <a:r>
              <a:rPr sz="800" spc="23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EF</a:t>
            </a:r>
            <a:r>
              <a:rPr sz="800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N  </a:t>
            </a:r>
            <a:r>
              <a:rPr sz="800" spc="38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LOS</a:t>
            </a:r>
            <a:r>
              <a:rPr sz="800" spc="148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NC</a:t>
            </a:r>
            <a:r>
              <a:rPr sz="800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SOS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AN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OR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ES</a:t>
            </a:r>
            <a:r>
              <a:rPr sz="8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,  </a:t>
            </a:r>
            <a:r>
              <a:rPr sz="800" spc="145" dirty="0" smtClean="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E </a:t>
            </a:r>
            <a:r>
              <a:rPr sz="800" spc="135" dirty="0" smtClean="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PR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OCE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ERA </a:t>
            </a:r>
            <a:r>
              <a:rPr sz="800" spc="129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  </a:t>
            </a:r>
            <a:r>
              <a:rPr sz="800" spc="31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EC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IBIR </a:t>
            </a:r>
            <a:r>
              <a:rPr sz="800" spc="89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LA </a:t>
            </a:r>
            <a:r>
              <a:rPr sz="800" spc="132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B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RA </a:t>
            </a:r>
            <a:r>
              <a:rPr sz="800" spc="56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 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QU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 </a:t>
            </a:r>
            <a:r>
              <a:rPr sz="800" spc="43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 </a:t>
            </a:r>
            <a:r>
              <a:rPr sz="800" spc="37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838387"/>
                </a:solidFill>
                <a:latin typeface="Times New Roman"/>
                <a:cs typeface="Times New Roman"/>
              </a:rPr>
              <a:t>, </a:t>
            </a:r>
            <a:r>
              <a:rPr sz="800" spc="76" dirty="0" smtClean="0">
                <a:solidFill>
                  <a:srgbClr val="83838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EN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TR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O </a:t>
            </a:r>
            <a:r>
              <a:rPr sz="800" spc="134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 </a:t>
            </a:r>
            <a:r>
              <a:rPr sz="800" spc="83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PL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AZ</a:t>
            </a:r>
            <a:r>
              <a:rPr sz="8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O </a:t>
            </a:r>
            <a:r>
              <a:rPr sz="800" spc="59" dirty="0" smtClean="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QUE </a:t>
            </a:r>
            <a:r>
              <a:rPr sz="800" spc="86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ST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BL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ECE </a:t>
            </a:r>
            <a:r>
              <a:rPr sz="800" spc="129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RT</a:t>
            </a:r>
            <a:r>
              <a:rPr sz="800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ULO </a:t>
            </a:r>
            <a:r>
              <a:rPr sz="800" spc="65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11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0</a:t>
            </a:r>
            <a:r>
              <a:rPr sz="800" spc="143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108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 </a:t>
            </a:r>
            <a:r>
              <a:rPr sz="800" spc="1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LEY </a:t>
            </a:r>
            <a:r>
              <a:rPr sz="800" spc="90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 </a:t>
            </a:r>
            <a:r>
              <a:rPr sz="800" spc="6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BRAS</a:t>
            </a:r>
            <a:r>
              <a:rPr sz="800" spc="133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BLI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AS  </a:t>
            </a:r>
            <a:r>
              <a:rPr sz="800" spc="55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Y</a:t>
            </a:r>
            <a:r>
              <a:rPr sz="800" spc="111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RV</a:t>
            </a:r>
            <a:r>
              <a:rPr sz="800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OS </a:t>
            </a:r>
            <a:r>
              <a:rPr sz="800" spc="13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LA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ON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DOS </a:t>
            </a:r>
            <a:r>
              <a:rPr sz="800" spc="13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ON</a:t>
            </a:r>
            <a:r>
              <a:rPr sz="800" spc="128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LAS  M</a:t>
            </a:r>
            <a:r>
              <a:rPr sz="800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SM</a:t>
            </a:r>
            <a:r>
              <a:rPr sz="8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S</a:t>
            </a:r>
            <a:r>
              <a:rPr sz="800" spc="114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PAR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 </a:t>
            </a:r>
            <a:r>
              <a:rPr sz="800" spc="12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</a:t>
            </a:r>
            <a:r>
              <a:rPr sz="800" spc="145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ST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O </a:t>
            </a:r>
            <a:r>
              <a:rPr sz="800" spc="82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 </a:t>
            </a:r>
            <a:r>
              <a:rPr sz="8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Z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ACA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EC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838387"/>
                </a:solidFill>
                <a:latin typeface="Times New Roman"/>
                <a:cs typeface="Times New Roman"/>
              </a:rPr>
              <a:t>,</a:t>
            </a:r>
            <a:r>
              <a:rPr sz="800" spc="136" dirty="0" smtClean="0">
                <a:solidFill>
                  <a:srgbClr val="83838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O </a:t>
            </a:r>
            <a:r>
              <a:rPr sz="800" spc="39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 </a:t>
            </a:r>
            <a:r>
              <a:rPr sz="800" spc="139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 </a:t>
            </a:r>
            <a:r>
              <a:rPr sz="800" spc="131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FEC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H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  </a:t>
            </a:r>
            <a:r>
              <a:rPr sz="800" spc="85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N </a:t>
            </a:r>
            <a:r>
              <a:rPr sz="800" spc="111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QUE 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 </a:t>
            </a:r>
            <a:r>
              <a:rPr sz="800" spc="123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PR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ESEN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838387"/>
                </a:solidFill>
                <a:latin typeface="Times New Roman"/>
                <a:cs typeface="Times New Roman"/>
              </a:rPr>
              <a:t>, </a:t>
            </a:r>
            <a:r>
              <a:rPr sz="800" spc="66" dirty="0" smtClean="0">
                <a:solidFill>
                  <a:srgbClr val="83838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GUN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A </a:t>
            </a:r>
            <a:r>
              <a:rPr sz="800" spc="3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 </a:t>
            </a:r>
            <a:r>
              <a:rPr sz="800" spc="115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AS </a:t>
            </a:r>
            <a:r>
              <a:rPr sz="800" spc="135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TUA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NE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S </a:t>
            </a:r>
            <a:r>
              <a:rPr sz="800" spc="91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PR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V</a:t>
            </a:r>
            <a:r>
              <a:rPr sz="800" spc="0" dirty="0" smtClean="0">
                <a:solidFill>
                  <a:srgbClr val="758942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STA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S  </a:t>
            </a:r>
            <a:r>
              <a:rPr sz="800" spc="141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EN </a:t>
            </a:r>
            <a:r>
              <a:rPr sz="800" spc="105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 </a:t>
            </a:r>
            <a:r>
              <a:rPr sz="800" spc="69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PARRAFO PR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ECE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ENTE</a:t>
            </a:r>
            <a:r>
              <a:rPr sz="8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, </a:t>
            </a:r>
            <a:r>
              <a:rPr sz="800" spc="-89" dirty="0" smtClean="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LE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Y</a:t>
            </a:r>
            <a:r>
              <a:rPr sz="800" spc="-104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AN</a:t>
            </a:r>
            <a:r>
              <a:rPr sz="800" spc="50" dirty="0" smtClean="0">
                <a:solidFill>
                  <a:srgbClr val="4B4950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ÁN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OSE</a:t>
            </a:r>
            <a:r>
              <a:rPr sz="800" spc="-26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</a:t>
            </a:r>
            <a:r>
              <a:rPr sz="800" spc="29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EFECTO</a:t>
            </a:r>
            <a:r>
              <a:rPr sz="800" spc="26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</a:t>
            </a:r>
            <a:r>
              <a:rPr sz="800" spc="114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AC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</a:t>
            </a:r>
            <a:r>
              <a:rPr sz="800" spc="38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SP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EC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VA</a:t>
            </a:r>
            <a:r>
              <a:rPr sz="800" spc="125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Y</a:t>
            </a:r>
            <a:r>
              <a:rPr sz="800" spc="120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SE 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PRO</a:t>
            </a:r>
            <a:r>
              <a:rPr sz="8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RA</a:t>
            </a:r>
            <a:r>
              <a:rPr sz="800" spc="89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</a:t>
            </a:r>
            <a:r>
              <a:rPr sz="800" spc="34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FORM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AR </a:t>
            </a:r>
            <a:r>
              <a:rPr sz="800" spc="-89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LA</a:t>
            </a:r>
            <a:r>
              <a:rPr sz="800" spc="162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LIQ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DA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ÓN </a:t>
            </a:r>
            <a:r>
              <a:rPr sz="800" spc="-89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QU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E </a:t>
            </a:r>
            <a:r>
              <a:rPr sz="8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RR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SPO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69309" y="7914672"/>
            <a:ext cx="5897624" cy="5957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indent="3046" algn="just">
              <a:lnSpc>
                <a:spcPct val="95633"/>
              </a:lnSpc>
              <a:spcBef>
                <a:spcPts val="15"/>
              </a:spcBef>
            </a:pP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I </a:t>
            </a:r>
            <a:r>
              <a:rPr sz="800" spc="31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AL </a:t>
            </a:r>
            <a:r>
              <a:rPr sz="800" spc="81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EC</a:t>
            </a:r>
            <a:r>
              <a:rPr sz="800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BIR  </a:t>
            </a:r>
            <a:r>
              <a:rPr sz="800" spc="121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AS </a:t>
            </a:r>
            <a:r>
              <a:rPr sz="800" spc="87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OBRA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S</a:t>
            </a:r>
            <a:r>
              <a:rPr sz="800" spc="163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Y</a:t>
            </a:r>
            <a:r>
              <a:rPr sz="800" spc="172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EFEC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UA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SE  </a:t>
            </a:r>
            <a:r>
              <a:rPr sz="800" spc="75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LA  LI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QU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IDA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ÓN  </a:t>
            </a:r>
            <a:r>
              <a:rPr sz="800" spc="14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O</a:t>
            </a:r>
            <a:r>
              <a:rPr sz="800" spc="151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ES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AC</a:t>
            </a:r>
            <a:r>
              <a:rPr sz="800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ÓN </a:t>
            </a:r>
            <a:r>
              <a:rPr sz="800" spc="48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FINA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L </a:t>
            </a:r>
            <a:r>
              <a:rPr sz="800" spc="23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X</a:t>
            </a:r>
            <a:r>
              <a:rPr sz="800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ST</a:t>
            </a:r>
            <a:r>
              <a:rPr sz="800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N </a:t>
            </a:r>
            <a:r>
              <a:rPr sz="800" spc="23" dirty="0" smtClean="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SPONSAB</a:t>
            </a:r>
            <a:r>
              <a:rPr sz="800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LID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S </a:t>
            </a:r>
            <a:r>
              <a:rPr sz="8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MPROB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S</a:t>
            </a:r>
            <a:r>
              <a:rPr sz="800" spc="-60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N</a:t>
            </a:r>
            <a:r>
              <a:rPr sz="800" spc="47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LA</a:t>
            </a:r>
            <a:r>
              <a:rPr sz="800" spc="160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Y</a:t>
            </a:r>
            <a:r>
              <a:rPr sz="800" spc="169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5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OBRA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S</a:t>
            </a:r>
            <a:r>
              <a:rPr sz="800" spc="54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PUBLI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S</a:t>
            </a:r>
            <a:r>
              <a:rPr sz="800" spc="155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Y</a:t>
            </a:r>
            <a:r>
              <a:rPr sz="800" spc="14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SE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RV</a:t>
            </a:r>
            <a:r>
              <a:rPr sz="800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IOS </a:t>
            </a:r>
            <a:r>
              <a:rPr sz="800" spc="-64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LA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IO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ADO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S</a:t>
            </a:r>
            <a:r>
              <a:rPr sz="800" spc="89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CO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N</a:t>
            </a:r>
            <a:r>
              <a:rPr sz="800" spc="95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LAS</a:t>
            </a:r>
            <a:r>
              <a:rPr sz="800" spc="137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SM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AS</a:t>
            </a:r>
            <a:r>
              <a:rPr sz="800" spc="39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RA</a:t>
            </a:r>
            <a:r>
              <a:rPr sz="800" spc="30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</a:t>
            </a:r>
            <a:r>
              <a:rPr sz="800" spc="103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STADO </a:t>
            </a:r>
            <a:r>
              <a:rPr sz="800" spc="34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 ZACA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EC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,</a:t>
            </a:r>
            <a:r>
              <a:rPr sz="800" spc="172" dirty="0" smtClean="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  C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AR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G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O </a:t>
            </a:r>
            <a:r>
              <a:rPr sz="800" spc="72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 </a:t>
            </a:r>
            <a:r>
              <a:rPr sz="800" spc="125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"</a:t>
            </a:r>
            <a:r>
              <a:rPr sz="750" b="1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C</a:t>
            </a:r>
            <a:r>
              <a:rPr sz="750" b="1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O</a:t>
            </a:r>
            <a:r>
              <a:rPr sz="750" b="1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NT</a:t>
            </a:r>
            <a:r>
              <a:rPr sz="750" b="1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RATI</a:t>
            </a:r>
            <a:r>
              <a:rPr sz="750" b="1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S</a:t>
            </a:r>
            <a:r>
              <a:rPr sz="750" b="1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T</a:t>
            </a:r>
            <a:r>
              <a:rPr sz="750" b="1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A", </a:t>
            </a:r>
            <a:r>
              <a:rPr sz="750" b="1" spc="124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 </a:t>
            </a:r>
            <a:r>
              <a:rPr sz="800" spc="146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IMPORT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 </a:t>
            </a:r>
            <a:r>
              <a:rPr sz="800" spc="127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 </a:t>
            </a:r>
            <a:r>
              <a:rPr sz="800" spc="42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AS </a:t>
            </a:r>
            <a:r>
              <a:rPr sz="800" spc="168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MISMA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S </a:t>
            </a:r>
            <a:r>
              <a:rPr sz="800" spc="5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SE </a:t>
            </a:r>
            <a:r>
              <a:rPr sz="800" spc="54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RA</a:t>
            </a:r>
            <a:r>
              <a:rPr sz="8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N </a:t>
            </a:r>
            <a:r>
              <a:rPr sz="800" spc="51" dirty="0" smtClean="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 </a:t>
            </a:r>
            <a:r>
              <a:rPr sz="800" spc="165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LAS </a:t>
            </a:r>
            <a:r>
              <a:rPr sz="800" spc="167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TID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S P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EN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DIE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ES  </a:t>
            </a:r>
            <a:r>
              <a:rPr sz="800" spc="36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103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CU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BRIR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SE</a:t>
            </a:r>
            <a:r>
              <a:rPr sz="800" spc="135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R</a:t>
            </a:r>
            <a:r>
              <a:rPr sz="800" spc="36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TRABAJ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S</a:t>
            </a:r>
            <a:r>
              <a:rPr sz="800" spc="83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JE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CU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TADOS</a:t>
            </a:r>
            <a:r>
              <a:rPr sz="800" spc="135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Y</a:t>
            </a:r>
            <a:r>
              <a:rPr sz="800" spc="153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SI</a:t>
            </a:r>
            <a:r>
              <a:rPr sz="800" spc="155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O</a:t>
            </a:r>
            <a:r>
              <a:rPr sz="800" spc="123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FUE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N</a:t>
            </a:r>
            <a:r>
              <a:rPr sz="800" spc="135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SU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FI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ENTE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S</a:t>
            </a:r>
            <a:r>
              <a:rPr sz="800" spc="135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141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HA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RA</a:t>
            </a:r>
            <a:r>
              <a:rPr sz="800" spc="188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F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EC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TIVA   LA </a:t>
            </a:r>
            <a:r>
              <a:rPr sz="800" spc="9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F</a:t>
            </a:r>
            <a:r>
              <a:rPr sz="800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ANZA O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RGAD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</a:t>
            </a:r>
            <a:r>
              <a:rPr sz="800" spc="-32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POR</a:t>
            </a:r>
            <a:r>
              <a:rPr sz="800" spc="87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"EL</a:t>
            </a:r>
            <a:r>
              <a:rPr sz="750" b="1" spc="91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C</a:t>
            </a:r>
            <a:r>
              <a:rPr sz="750" b="1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O</a:t>
            </a:r>
            <a:r>
              <a:rPr sz="750" b="1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NT</a:t>
            </a:r>
            <a:r>
              <a:rPr sz="750" b="1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RA</a:t>
            </a:r>
            <a:r>
              <a:rPr sz="750" b="1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T</a:t>
            </a:r>
            <a:r>
              <a:rPr sz="750" b="1" spc="0" dirty="0" smtClean="0">
                <a:solidFill>
                  <a:srgbClr val="242327"/>
                </a:solidFill>
                <a:latin typeface="Times New Roman"/>
                <a:cs typeface="Times New Roman"/>
              </a:rPr>
              <a:t>I</a:t>
            </a:r>
            <a:r>
              <a:rPr sz="750" b="1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S</a:t>
            </a:r>
            <a:r>
              <a:rPr sz="750" b="1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T</a:t>
            </a:r>
            <a:r>
              <a:rPr sz="750" b="1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A"</a:t>
            </a:r>
            <a:r>
              <a:rPr sz="750" b="1" spc="0" dirty="0" smtClean="0">
                <a:solidFill>
                  <a:srgbClr val="242327"/>
                </a:solidFill>
                <a:latin typeface="Times New Roman"/>
                <a:cs typeface="Times New Roman"/>
              </a:rPr>
              <a:t>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0085" y="8624677"/>
            <a:ext cx="6911626" cy="4083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24110" indent="-3046">
              <a:lnSpc>
                <a:spcPts val="919"/>
              </a:lnSpc>
              <a:spcBef>
                <a:spcPts val="390"/>
              </a:spcBef>
            </a:pP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I  </a:t>
            </a:r>
            <a:r>
              <a:rPr sz="800" spc="4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AL</a:t>
            </a:r>
            <a:r>
              <a:rPr sz="800" spc="145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EC</a:t>
            </a:r>
            <a:r>
              <a:rPr sz="800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B</a:t>
            </a:r>
            <a:r>
              <a:rPr sz="800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SE </a:t>
            </a:r>
            <a:r>
              <a:rPr sz="800" spc="79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AS </a:t>
            </a:r>
            <a:r>
              <a:rPr sz="800" spc="60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BRAS </a:t>
            </a:r>
            <a:r>
              <a:rPr sz="800" spc="16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X</a:t>
            </a:r>
            <a:r>
              <a:rPr sz="800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ST</a:t>
            </a:r>
            <a:r>
              <a:rPr sz="800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EN </a:t>
            </a:r>
            <a:r>
              <a:rPr sz="800" spc="129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EC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AC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ION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S</a:t>
            </a:r>
            <a:r>
              <a:rPr sz="800" spc="120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 </a:t>
            </a:r>
            <a:r>
              <a:rPr sz="800" spc="53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750" b="1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"C</a:t>
            </a:r>
            <a:r>
              <a:rPr sz="750" b="1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O</a:t>
            </a:r>
            <a:r>
              <a:rPr sz="750" b="1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NT</a:t>
            </a:r>
            <a:r>
              <a:rPr sz="750" b="1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RA</a:t>
            </a:r>
            <a:r>
              <a:rPr sz="750" b="1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T</a:t>
            </a:r>
            <a:r>
              <a:rPr sz="750" b="1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I</a:t>
            </a:r>
            <a:r>
              <a:rPr sz="750" b="1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STA</a:t>
            </a:r>
            <a:r>
              <a:rPr sz="750" b="1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" </a:t>
            </a:r>
            <a:r>
              <a:rPr sz="750" b="1" spc="79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PENDI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ENT</a:t>
            </a:r>
            <a:r>
              <a:rPr sz="800" spc="0" dirty="0" smtClean="0">
                <a:solidFill>
                  <a:srgbClr val="879170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S </a:t>
            </a:r>
            <a:r>
              <a:rPr sz="800" spc="79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 </a:t>
            </a:r>
            <a:r>
              <a:rPr sz="800" spc="133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SOLV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SE</a:t>
            </a:r>
            <a:r>
              <a:rPr sz="800" spc="0" dirty="0" smtClean="0">
                <a:solidFill>
                  <a:srgbClr val="838387"/>
                </a:solidFill>
                <a:latin typeface="Times New Roman"/>
                <a:cs typeface="Times New Roman"/>
              </a:rPr>
              <a:t>,</a:t>
            </a:r>
            <a:r>
              <a:rPr sz="800" spc="128" dirty="0" smtClean="0">
                <a:solidFill>
                  <a:srgbClr val="83838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SE </a:t>
            </a:r>
            <a:endParaRPr sz="800">
              <a:latin typeface="Times New Roman"/>
              <a:cs typeface="Times New Roman"/>
            </a:endParaRPr>
          </a:p>
          <a:p>
            <a:pPr marL="1024110">
              <a:lnSpc>
                <a:spcPts val="1375"/>
              </a:lnSpc>
            </a:pP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EC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IDIRA</a:t>
            </a:r>
            <a:r>
              <a:rPr sz="800" spc="176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707070"/>
                </a:solidFill>
                <a:latin typeface="Malgun Gothic"/>
                <a:cs typeface="Malgun Gothic"/>
              </a:rPr>
              <a:t>�</a:t>
            </a:r>
            <a:r>
              <a:rPr sz="800" spc="142" dirty="0" smtClean="0">
                <a:solidFill>
                  <a:srgbClr val="707070"/>
                </a:solidFill>
                <a:latin typeface="Malgun Gothic"/>
                <a:cs typeface="Malgun Gothic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DI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O </a:t>
            </a:r>
            <a:r>
              <a:rPr sz="800" spc="-89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BR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 </a:t>
            </a:r>
            <a:r>
              <a:rPr sz="800" spc="-64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LA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S</a:t>
            </a:r>
            <a:r>
              <a:rPr sz="800" spc="163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AS</a:t>
            </a:r>
            <a:r>
              <a:rPr sz="8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,</a:t>
            </a:r>
            <a:r>
              <a:rPr sz="800" spc="-2" dirty="0" smtClean="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O</a:t>
            </a:r>
            <a:r>
              <a:rPr sz="800" spc="133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MPR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 </a:t>
            </a:r>
            <a:r>
              <a:rPr sz="800" spc="-64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ENT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O</a:t>
            </a:r>
            <a:r>
              <a:rPr sz="800" spc="135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EL</a:t>
            </a:r>
            <a:r>
              <a:rPr sz="800" spc="19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PL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AZO</a:t>
            </a:r>
            <a:r>
              <a:rPr sz="800" spc="89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ACO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RD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ADO</a:t>
            </a:r>
            <a:r>
              <a:rPr sz="800" spc="0" dirty="0" smtClean="0">
                <a:solidFill>
                  <a:srgbClr val="838387"/>
                </a:solidFill>
                <a:latin typeface="Times New Roman"/>
                <a:cs typeface="Times New Roman"/>
              </a:rPr>
              <a:t>,</a:t>
            </a:r>
            <a:r>
              <a:rPr sz="800" spc="52" dirty="0" smtClean="0">
                <a:solidFill>
                  <a:srgbClr val="83838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</a:t>
            </a:r>
            <a:r>
              <a:rPr sz="800" spc="34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IR </a:t>
            </a:r>
            <a:r>
              <a:rPr sz="800" spc="72" dirty="0" smtClean="0">
                <a:solidFill>
                  <a:srgbClr val="4B49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E</a:t>
            </a:r>
            <a:r>
              <a:rPr sz="800" spc="127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LA</a:t>
            </a:r>
            <a:r>
              <a:rPr sz="800" spc="99" dirty="0" smtClean="0">
                <a:solidFill>
                  <a:srgbClr val="5B5B6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F</a:t>
            </a:r>
            <a:r>
              <a:rPr sz="8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4B4950"/>
                </a:solidFill>
                <a:latin typeface="Times New Roman"/>
                <a:cs typeface="Times New Roman"/>
              </a:rPr>
              <a:t>H</a:t>
            </a:r>
            <a:r>
              <a:rPr sz="800" spc="0" dirty="0" smtClean="0">
                <a:solidFill>
                  <a:srgbClr val="5B5B61"/>
                </a:solidFill>
                <a:latin typeface="Times New Roman"/>
                <a:cs typeface="Times New Roman"/>
              </a:rPr>
              <a:t>A</a:t>
            </a:r>
            <a:endParaRPr sz="800">
              <a:latin typeface="Times New Roman"/>
              <a:cs typeface="Times New Roman"/>
            </a:endParaRPr>
          </a:p>
          <a:p>
            <a:pPr marL="12700" marR="13508">
              <a:lnSpc>
                <a:spcPct val="143312"/>
              </a:lnSpc>
            </a:pPr>
            <a:r>
              <a:rPr sz="750" dirty="0" smtClean="0">
                <a:solidFill>
                  <a:srgbClr val="5B52D9"/>
                </a:solidFill>
                <a:latin typeface="Malgun Gothic"/>
                <a:cs typeface="Malgun Gothic"/>
              </a:rPr>
              <a:t>�</a:t>
            </a:r>
            <a:r>
              <a:rPr sz="750" dirty="0" smtClean="0">
                <a:solidFill>
                  <a:srgbClr val="4B4950"/>
                </a:solidFill>
                <a:latin typeface="Arial"/>
                <a:cs typeface="Arial"/>
              </a:rPr>
              <a:t>RE</a:t>
            </a:r>
            <a:r>
              <a:rPr sz="750" dirty="0" smtClean="0">
                <a:solidFill>
                  <a:srgbClr val="5B5B61"/>
                </a:solidFill>
                <a:latin typeface="Arial"/>
                <a:cs typeface="Arial"/>
              </a:rPr>
              <a:t>CE</a:t>
            </a:r>
            <a:r>
              <a:rPr sz="750" dirty="0" smtClean="0">
                <a:solidFill>
                  <a:srgbClr val="4B4950"/>
                </a:solidFill>
                <a:latin typeface="Arial"/>
                <a:cs typeface="Arial"/>
              </a:rPr>
              <a:t>PC</a:t>
            </a:r>
            <a:r>
              <a:rPr sz="750" dirty="0" smtClean="0">
                <a:solidFill>
                  <a:srgbClr val="333236"/>
                </a:solidFill>
                <a:latin typeface="Arial"/>
                <a:cs typeface="Arial"/>
              </a:rPr>
              <a:t>I</a:t>
            </a:r>
            <a:r>
              <a:rPr sz="750" dirty="0" smtClean="0">
                <a:solidFill>
                  <a:srgbClr val="4B4950"/>
                </a:solidFill>
                <a:latin typeface="Arial"/>
                <a:cs typeface="Arial"/>
              </a:rPr>
              <a:t>O</a:t>
            </a:r>
            <a:r>
              <a:rPr sz="750" dirty="0" smtClean="0">
                <a:solidFill>
                  <a:srgbClr val="5B5B61"/>
                </a:solidFill>
                <a:latin typeface="Arial"/>
                <a:cs typeface="Arial"/>
              </a:rPr>
              <a:t>N</a:t>
            </a:r>
            <a:r>
              <a:rPr sz="750" dirty="0" smtClean="0">
                <a:solidFill>
                  <a:srgbClr val="707070"/>
                </a:solidFill>
                <a:latin typeface="Arial"/>
                <a:cs typeface="Arial"/>
              </a:rPr>
              <a:t>.</a:t>
            </a:r>
            <a:endParaRPr sz="7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84920" y="9502076"/>
            <a:ext cx="111282" cy="1714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75"/>
              </a:lnSpc>
              <a:spcBef>
                <a:spcPts val="63"/>
              </a:spcBef>
            </a:pPr>
            <a:r>
              <a:rPr sz="1150" spc="0" dirty="0" smtClean="0">
                <a:solidFill>
                  <a:srgbClr val="333236"/>
                </a:solidFill>
                <a:latin typeface="Times New Roman"/>
                <a:cs typeface="Times New Roman"/>
              </a:rPr>
              <a:t>9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59107" y="9531070"/>
            <a:ext cx="5128149" cy="894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30"/>
              </a:lnSpc>
              <a:spcBef>
                <a:spcPts val="31"/>
              </a:spcBef>
            </a:pPr>
            <a:r>
              <a:rPr sz="500" spc="0" dirty="0" smtClean="0">
                <a:solidFill>
                  <a:srgbClr val="838387"/>
                </a:solidFill>
                <a:latin typeface="Arial"/>
                <a:cs typeface="Arial"/>
              </a:rPr>
              <a:t>·</a:t>
            </a:r>
            <a:r>
              <a:rPr sz="500" spc="0" dirty="0" smtClean="0">
                <a:solidFill>
                  <a:srgbClr val="707070"/>
                </a:solidFill>
                <a:latin typeface="Arial"/>
                <a:cs typeface="Arial"/>
              </a:rPr>
              <a:t>E</a:t>
            </a:r>
            <a:r>
              <a:rPr sz="500" spc="0" dirty="0" smtClean="0">
                <a:solidFill>
                  <a:srgbClr val="838387"/>
                </a:solidFill>
                <a:latin typeface="Arial"/>
                <a:cs typeface="Arial"/>
              </a:rPr>
              <a:t>S</a:t>
            </a:r>
            <a:r>
              <a:rPr sz="500" spc="0" dirty="0" smtClean="0">
                <a:solidFill>
                  <a:srgbClr val="707070"/>
                </a:solidFill>
                <a:latin typeface="Arial"/>
                <a:cs typeface="Arial"/>
              </a:rPr>
              <a:t>TE</a:t>
            </a:r>
            <a:r>
              <a:rPr sz="500" spc="46" dirty="0" smtClean="0">
                <a:solidFill>
                  <a:srgbClr val="707070"/>
                </a:solidFill>
                <a:latin typeface="Arial"/>
                <a:cs typeface="Arial"/>
              </a:rPr>
              <a:t> </a:t>
            </a:r>
            <a:r>
              <a:rPr sz="500" spc="0" dirty="0" smtClean="0">
                <a:solidFill>
                  <a:srgbClr val="707070"/>
                </a:solidFill>
                <a:latin typeface="Arial"/>
                <a:cs typeface="Arial"/>
              </a:rPr>
              <a:t>PROG</a:t>
            </a:r>
            <a:r>
              <a:rPr sz="500" spc="0" dirty="0" smtClean="0">
                <a:solidFill>
                  <a:srgbClr val="5B5B61"/>
                </a:solidFill>
                <a:latin typeface="Arial"/>
                <a:cs typeface="Arial"/>
              </a:rPr>
              <a:t>R</a:t>
            </a:r>
            <a:r>
              <a:rPr sz="500" spc="0" dirty="0" smtClean="0">
                <a:solidFill>
                  <a:srgbClr val="707070"/>
                </a:solidFill>
                <a:latin typeface="Arial"/>
                <a:cs typeface="Arial"/>
              </a:rPr>
              <a:t>A</a:t>
            </a:r>
            <a:r>
              <a:rPr sz="500" spc="0" dirty="0" smtClean="0">
                <a:solidFill>
                  <a:srgbClr val="5B5B61"/>
                </a:solidFill>
                <a:latin typeface="Arial"/>
                <a:cs typeface="Arial"/>
              </a:rPr>
              <a:t>MA</a:t>
            </a:r>
            <a:r>
              <a:rPr sz="500" spc="54" dirty="0" smtClean="0">
                <a:solidFill>
                  <a:srgbClr val="5B5B61"/>
                </a:solidFill>
                <a:latin typeface="Arial"/>
                <a:cs typeface="Arial"/>
              </a:rPr>
              <a:t> </a:t>
            </a:r>
            <a:r>
              <a:rPr sz="500" spc="0" dirty="0" smtClean="0">
                <a:solidFill>
                  <a:srgbClr val="5B5B61"/>
                </a:solidFill>
                <a:latin typeface="Arial"/>
                <a:cs typeface="Arial"/>
              </a:rPr>
              <a:t>ES</a:t>
            </a:r>
            <a:r>
              <a:rPr sz="500" spc="-4" dirty="0" smtClean="0">
                <a:solidFill>
                  <a:srgbClr val="5B5B61"/>
                </a:solidFill>
                <a:latin typeface="Arial"/>
                <a:cs typeface="Arial"/>
              </a:rPr>
              <a:t> </a:t>
            </a:r>
            <a:r>
              <a:rPr sz="500" spc="0" dirty="0" smtClean="0">
                <a:solidFill>
                  <a:srgbClr val="5B5B61"/>
                </a:solidFill>
                <a:latin typeface="Arial"/>
                <a:cs typeface="Arial"/>
              </a:rPr>
              <a:t>D</a:t>
            </a:r>
            <a:r>
              <a:rPr sz="500" spc="0" dirty="0" smtClean="0">
                <a:solidFill>
                  <a:srgbClr val="707070"/>
                </a:solidFill>
                <a:latin typeface="Arial"/>
                <a:cs typeface="Arial"/>
              </a:rPr>
              <a:t>E</a:t>
            </a:r>
            <a:r>
              <a:rPr sz="500" spc="-8" dirty="0" smtClean="0">
                <a:solidFill>
                  <a:srgbClr val="707070"/>
                </a:solidFill>
                <a:latin typeface="Arial"/>
                <a:cs typeface="Arial"/>
              </a:rPr>
              <a:t> </a:t>
            </a:r>
            <a:r>
              <a:rPr sz="500" spc="0" dirty="0" smtClean="0">
                <a:solidFill>
                  <a:srgbClr val="707070"/>
                </a:solidFill>
                <a:latin typeface="Arial"/>
                <a:cs typeface="Arial"/>
              </a:rPr>
              <a:t>CARÁCTE</a:t>
            </a:r>
            <a:r>
              <a:rPr sz="500" spc="0" dirty="0" smtClean="0">
                <a:solidFill>
                  <a:srgbClr val="4B4950"/>
                </a:solidFill>
                <a:latin typeface="Arial"/>
                <a:cs typeface="Arial"/>
              </a:rPr>
              <a:t>R </a:t>
            </a:r>
            <a:r>
              <a:rPr sz="500" spc="93" dirty="0" smtClean="0">
                <a:solidFill>
                  <a:srgbClr val="4B4950"/>
                </a:solidFill>
                <a:latin typeface="Arial"/>
                <a:cs typeface="Arial"/>
              </a:rPr>
              <a:t> </a:t>
            </a:r>
            <a:r>
              <a:rPr sz="500" spc="0" dirty="0" smtClean="0">
                <a:solidFill>
                  <a:srgbClr val="5B5B61"/>
                </a:solidFill>
                <a:latin typeface="Arial"/>
                <a:cs typeface="Arial"/>
              </a:rPr>
              <a:t>P</a:t>
            </a:r>
            <a:r>
              <a:rPr sz="500" spc="0" dirty="0" smtClean="0">
                <a:solidFill>
                  <a:srgbClr val="707070"/>
                </a:solidFill>
                <a:latin typeface="Arial"/>
                <a:cs typeface="Arial"/>
              </a:rPr>
              <a:t>U</a:t>
            </a:r>
            <a:r>
              <a:rPr sz="500" spc="0" dirty="0" smtClean="0">
                <a:solidFill>
                  <a:srgbClr val="5B5B61"/>
                </a:solidFill>
                <a:latin typeface="Arial"/>
                <a:cs typeface="Arial"/>
              </a:rPr>
              <a:t>B</a:t>
            </a:r>
            <a:r>
              <a:rPr sz="500" spc="0" dirty="0" smtClean="0">
                <a:solidFill>
                  <a:srgbClr val="4B4950"/>
                </a:solidFill>
                <a:latin typeface="Arial"/>
                <a:cs typeface="Arial"/>
              </a:rPr>
              <a:t>LI</a:t>
            </a:r>
            <a:r>
              <a:rPr sz="500" spc="0" dirty="0" smtClean="0">
                <a:solidFill>
                  <a:srgbClr val="707070"/>
                </a:solidFill>
                <a:latin typeface="Arial"/>
                <a:cs typeface="Arial"/>
              </a:rPr>
              <a:t>C</a:t>
            </a:r>
            <a:r>
              <a:rPr sz="500" spc="0" dirty="0" smtClean="0">
                <a:solidFill>
                  <a:srgbClr val="5B5B61"/>
                </a:solidFill>
                <a:latin typeface="Arial"/>
                <a:cs typeface="Arial"/>
              </a:rPr>
              <a:t>O</a:t>
            </a:r>
            <a:r>
              <a:rPr sz="500" spc="4" dirty="0" smtClean="0">
                <a:solidFill>
                  <a:srgbClr val="5B5B61"/>
                </a:solidFill>
                <a:latin typeface="Arial"/>
                <a:cs typeface="Arial"/>
              </a:rPr>
              <a:t> </a:t>
            </a:r>
            <a:r>
              <a:rPr sz="500" spc="0" dirty="0" smtClean="0">
                <a:solidFill>
                  <a:srgbClr val="707070"/>
                </a:solidFill>
                <a:latin typeface="Arial"/>
                <a:cs typeface="Arial"/>
              </a:rPr>
              <a:t>y</a:t>
            </a:r>
            <a:r>
              <a:rPr sz="500" spc="114" dirty="0" smtClean="0">
                <a:solidFill>
                  <a:srgbClr val="707070"/>
                </a:solidFill>
                <a:latin typeface="Arial"/>
                <a:cs typeface="Arial"/>
              </a:rPr>
              <a:t> </a:t>
            </a:r>
            <a:r>
              <a:rPr sz="500" spc="0" dirty="0" smtClean="0">
                <a:solidFill>
                  <a:srgbClr val="5B5B61"/>
                </a:solidFill>
                <a:latin typeface="Arial"/>
                <a:cs typeface="Arial"/>
              </a:rPr>
              <a:t>AJ</a:t>
            </a:r>
            <a:r>
              <a:rPr sz="500" spc="0" dirty="0" smtClean="0">
                <a:solidFill>
                  <a:srgbClr val="838387"/>
                </a:solidFill>
                <a:latin typeface="Arial"/>
                <a:cs typeface="Arial"/>
              </a:rPr>
              <a:t>E</a:t>
            </a:r>
            <a:r>
              <a:rPr sz="500" spc="0" dirty="0" smtClean="0">
                <a:solidFill>
                  <a:srgbClr val="707070"/>
                </a:solidFill>
                <a:latin typeface="Arial"/>
                <a:cs typeface="Arial"/>
              </a:rPr>
              <a:t>N</a:t>
            </a:r>
            <a:r>
              <a:rPr sz="500" spc="0" dirty="0" smtClean="0">
                <a:solidFill>
                  <a:srgbClr val="5B5B61"/>
                </a:solidFill>
                <a:latin typeface="Arial"/>
                <a:cs typeface="Arial"/>
              </a:rPr>
              <a:t>O</a:t>
            </a:r>
            <a:r>
              <a:rPr sz="500" spc="29" dirty="0" smtClean="0">
                <a:solidFill>
                  <a:srgbClr val="5B5B61"/>
                </a:solidFill>
                <a:latin typeface="Arial"/>
                <a:cs typeface="Arial"/>
              </a:rPr>
              <a:t> </a:t>
            </a:r>
            <a:r>
              <a:rPr sz="500" spc="0" dirty="0" smtClean="0">
                <a:solidFill>
                  <a:srgbClr val="707070"/>
                </a:solidFill>
                <a:latin typeface="Arial"/>
                <a:cs typeface="Arial"/>
              </a:rPr>
              <a:t>A</a:t>
            </a:r>
            <a:r>
              <a:rPr sz="500" spc="6" dirty="0" smtClean="0">
                <a:solidFill>
                  <a:srgbClr val="707070"/>
                </a:solidFill>
                <a:latin typeface="Arial"/>
                <a:cs typeface="Arial"/>
              </a:rPr>
              <a:t> </a:t>
            </a:r>
            <a:r>
              <a:rPr sz="500" spc="0" dirty="0" smtClean="0">
                <a:solidFill>
                  <a:srgbClr val="707070"/>
                </a:solidFill>
                <a:latin typeface="Arial"/>
                <a:cs typeface="Arial"/>
              </a:rPr>
              <a:t>CU</a:t>
            </a:r>
            <a:r>
              <a:rPr sz="500" spc="0" dirty="0" smtClean="0">
                <a:solidFill>
                  <a:srgbClr val="5B5B61"/>
                </a:solidFill>
                <a:latin typeface="Arial"/>
                <a:cs typeface="Arial"/>
              </a:rPr>
              <a:t>AL</a:t>
            </a:r>
            <a:r>
              <a:rPr sz="500" spc="0" dirty="0" smtClean="0">
                <a:solidFill>
                  <a:srgbClr val="707070"/>
                </a:solidFill>
                <a:latin typeface="Arial"/>
                <a:cs typeface="Arial"/>
              </a:rPr>
              <a:t>Q</a:t>
            </a:r>
            <a:r>
              <a:rPr sz="500" spc="0" dirty="0" smtClean="0">
                <a:solidFill>
                  <a:srgbClr val="5B5B61"/>
                </a:solidFill>
                <a:latin typeface="Arial"/>
                <a:cs typeface="Arial"/>
              </a:rPr>
              <a:t>U</a:t>
            </a:r>
            <a:r>
              <a:rPr sz="500" spc="0" dirty="0" smtClean="0">
                <a:solidFill>
                  <a:srgbClr val="333236"/>
                </a:solidFill>
                <a:latin typeface="Arial"/>
                <a:cs typeface="Arial"/>
              </a:rPr>
              <a:t>I</a:t>
            </a:r>
            <a:r>
              <a:rPr sz="500" spc="0" dirty="0" smtClean="0">
                <a:solidFill>
                  <a:srgbClr val="707070"/>
                </a:solidFill>
                <a:latin typeface="Arial"/>
                <a:cs typeface="Arial"/>
              </a:rPr>
              <a:t>E</a:t>
            </a:r>
            <a:r>
              <a:rPr sz="500" spc="0" dirty="0" smtClean="0">
                <a:solidFill>
                  <a:srgbClr val="5B5B61"/>
                </a:solidFill>
                <a:latin typeface="Arial"/>
                <a:cs typeface="Arial"/>
              </a:rPr>
              <a:t>R</a:t>
            </a:r>
            <a:r>
              <a:rPr sz="500" spc="54" dirty="0" smtClean="0">
                <a:solidFill>
                  <a:srgbClr val="5B5B61"/>
                </a:solidFill>
                <a:latin typeface="Arial"/>
                <a:cs typeface="Arial"/>
              </a:rPr>
              <a:t> </a:t>
            </a:r>
            <a:r>
              <a:rPr sz="500" spc="0" dirty="0" smtClean="0">
                <a:solidFill>
                  <a:srgbClr val="4B4950"/>
                </a:solidFill>
                <a:latin typeface="Arial"/>
                <a:cs typeface="Arial"/>
              </a:rPr>
              <a:t>P</a:t>
            </a:r>
            <a:r>
              <a:rPr sz="500" spc="0" dirty="0" smtClean="0">
                <a:solidFill>
                  <a:srgbClr val="707070"/>
                </a:solidFill>
                <a:latin typeface="Arial"/>
                <a:cs typeface="Arial"/>
              </a:rPr>
              <a:t>A</a:t>
            </a:r>
            <a:r>
              <a:rPr sz="500" spc="0" dirty="0" smtClean="0">
                <a:solidFill>
                  <a:srgbClr val="5B5B61"/>
                </a:solidFill>
                <a:latin typeface="Arial"/>
                <a:cs typeface="Arial"/>
              </a:rPr>
              <a:t>RTIDO</a:t>
            </a:r>
            <a:r>
              <a:rPr sz="500" spc="29" dirty="0" smtClean="0">
                <a:solidFill>
                  <a:srgbClr val="5B5B61"/>
                </a:solidFill>
                <a:latin typeface="Arial"/>
                <a:cs typeface="Arial"/>
              </a:rPr>
              <a:t> </a:t>
            </a:r>
            <a:r>
              <a:rPr sz="500" spc="0" dirty="0" smtClean="0">
                <a:solidFill>
                  <a:srgbClr val="5B5B61"/>
                </a:solidFill>
                <a:latin typeface="Arial"/>
                <a:cs typeface="Arial"/>
              </a:rPr>
              <a:t>POL</a:t>
            </a:r>
            <a:r>
              <a:rPr sz="500" spc="0" dirty="0" smtClean="0">
                <a:solidFill>
                  <a:srgbClr val="4B4950"/>
                </a:solidFill>
                <a:latin typeface="Arial"/>
                <a:cs typeface="Arial"/>
              </a:rPr>
              <a:t>i</a:t>
            </a:r>
            <a:r>
              <a:rPr sz="500" spc="0" dirty="0" smtClean="0">
                <a:solidFill>
                  <a:srgbClr val="695F92"/>
                </a:solidFill>
                <a:latin typeface="Malgun Gothic"/>
                <a:cs typeface="Malgun Gothic"/>
              </a:rPr>
              <a:t>�</a:t>
            </a:r>
            <a:r>
              <a:rPr sz="500" spc="0" dirty="0" smtClean="0">
                <a:solidFill>
                  <a:srgbClr val="707070"/>
                </a:solidFill>
                <a:latin typeface="Arial"/>
                <a:cs typeface="Arial"/>
              </a:rPr>
              <a:t>U</a:t>
            </a:r>
            <a:r>
              <a:rPr sz="500" spc="0" dirty="0" smtClean="0">
                <a:solidFill>
                  <a:srgbClr val="695F92"/>
                </a:solidFill>
                <a:latin typeface="Malgun Gothic"/>
                <a:cs typeface="Malgun Gothic"/>
              </a:rPr>
              <a:t>�</a:t>
            </a:r>
            <a:r>
              <a:rPr sz="500" spc="0" dirty="0" smtClean="0">
                <a:solidFill>
                  <a:srgbClr val="707070"/>
                </a:solidFill>
                <a:latin typeface="Arial"/>
                <a:cs typeface="Arial"/>
              </a:rPr>
              <a:t>B</a:t>
            </a:r>
            <a:r>
              <a:rPr sz="500" spc="0" dirty="0" smtClean="0">
                <a:solidFill>
                  <a:srgbClr val="4B4950"/>
                </a:solidFill>
                <a:latin typeface="Arial"/>
                <a:cs typeface="Arial"/>
              </a:rPr>
              <a:t>l</a:t>
            </a:r>
            <a:r>
              <a:rPr sz="500" spc="0" dirty="0" smtClean="0">
                <a:solidFill>
                  <a:srgbClr val="695F92"/>
                </a:solidFill>
                <a:latin typeface="Arial"/>
                <a:cs typeface="Arial"/>
              </a:rPr>
              <a:t>;</a:t>
            </a:r>
            <a:r>
              <a:rPr sz="500" spc="0" dirty="0" smtClean="0">
                <a:solidFill>
                  <a:srgbClr val="838387"/>
                </a:solidFill>
                <a:latin typeface="Arial"/>
                <a:cs typeface="Arial"/>
              </a:rPr>
              <a:t>S</a:t>
            </a:r>
            <a:r>
              <a:rPr sz="500" spc="0" dirty="0" smtClean="0">
                <a:solidFill>
                  <a:srgbClr val="695F92"/>
                </a:solidFill>
                <a:latin typeface="Malgun Gothic"/>
                <a:cs typeface="Malgun Gothic"/>
              </a:rPr>
              <a:t>�</a:t>
            </a:r>
            <a:r>
              <a:rPr sz="500" spc="0" dirty="0" smtClean="0">
                <a:solidFill>
                  <a:srgbClr val="695F92"/>
                </a:solidFill>
                <a:latin typeface="Arial"/>
                <a:cs typeface="Arial"/>
              </a:rPr>
              <a:t>::</a:t>
            </a:r>
            <a:r>
              <a:rPr sz="500" spc="0" dirty="0" smtClean="0">
                <a:solidFill>
                  <a:srgbClr val="707070"/>
                </a:solidFill>
                <a:latin typeface="Arial"/>
                <a:cs typeface="Arial"/>
              </a:rPr>
              <a:t>s</a:t>
            </a:r>
            <a:r>
              <a:rPr sz="500" spc="0" dirty="0" smtClean="0">
                <a:solidFill>
                  <a:srgbClr val="5B5B61"/>
                </a:solidFill>
                <a:latin typeface="Arial"/>
                <a:cs typeface="Arial"/>
              </a:rPr>
              <a:t>rn.ro</a:t>
            </a:r>
            <a:r>
              <a:rPr sz="500" spc="0" dirty="0" smtClean="0">
                <a:solidFill>
                  <a:srgbClr val="707070"/>
                </a:solidFill>
                <a:latin typeface="Arial"/>
                <a:cs typeface="Arial"/>
              </a:rPr>
              <a:t>s</a:t>
            </a:r>
            <a:r>
              <a:rPr sz="500" spc="29" dirty="0" smtClean="0">
                <a:solidFill>
                  <a:srgbClr val="707070"/>
                </a:solidFill>
                <a:latin typeface="Arial"/>
                <a:cs typeface="Arial"/>
              </a:rPr>
              <a:t> </a:t>
            </a:r>
            <a:r>
              <a:rPr sz="500" spc="0" dirty="0" smtClean="0">
                <a:solidFill>
                  <a:srgbClr val="707070"/>
                </a:solidFill>
                <a:latin typeface="Arial"/>
                <a:cs typeface="Arial"/>
              </a:rPr>
              <a:t>A</a:t>
            </a:r>
            <a:r>
              <a:rPr sz="500" spc="0" dirty="0" smtClean="0">
                <a:solidFill>
                  <a:srgbClr val="5B5B61"/>
                </a:solidFill>
                <a:latin typeface="Arial"/>
                <a:cs typeface="Arial"/>
              </a:rPr>
              <a:t>L</a:t>
            </a:r>
            <a:r>
              <a:rPr sz="500" spc="39" dirty="0" smtClean="0">
                <a:solidFill>
                  <a:srgbClr val="5B5B61"/>
                </a:solidFill>
                <a:latin typeface="Arial"/>
                <a:cs typeface="Arial"/>
              </a:rPr>
              <a:t> </a:t>
            </a:r>
            <a:r>
              <a:rPr sz="500" spc="0" dirty="0" smtClean="0">
                <a:solidFill>
                  <a:srgbClr val="5B5B61"/>
                </a:solidFill>
                <a:latin typeface="Arial"/>
                <a:cs typeface="Arial"/>
              </a:rPr>
              <a:t>D</a:t>
            </a:r>
            <a:r>
              <a:rPr sz="500" spc="0" dirty="0" smtClean="0">
                <a:solidFill>
                  <a:srgbClr val="707070"/>
                </a:solidFill>
                <a:latin typeface="Arial"/>
                <a:cs typeface="Arial"/>
              </a:rPr>
              <a:t>ESA</a:t>
            </a:r>
            <a:r>
              <a:rPr sz="500" spc="0" dirty="0" smtClean="0">
                <a:solidFill>
                  <a:srgbClr val="5B5B61"/>
                </a:solidFill>
                <a:latin typeface="Arial"/>
                <a:cs typeface="Arial"/>
              </a:rPr>
              <a:t>RROL</a:t>
            </a:r>
            <a:r>
              <a:rPr sz="500" spc="0" dirty="0" smtClean="0">
                <a:solidFill>
                  <a:srgbClr val="4B4950"/>
                </a:solidFill>
                <a:latin typeface="Arial"/>
                <a:cs typeface="Arial"/>
              </a:rPr>
              <a:t>L</a:t>
            </a:r>
            <a:r>
              <a:rPr sz="500" spc="0" dirty="0" smtClean="0">
                <a:solidFill>
                  <a:srgbClr val="5B5B61"/>
                </a:solidFill>
                <a:latin typeface="Arial"/>
                <a:cs typeface="Arial"/>
              </a:rPr>
              <a:t>O</a:t>
            </a:r>
            <a:r>
              <a:rPr sz="500" spc="68" dirty="0" smtClean="0">
                <a:solidFill>
                  <a:srgbClr val="5B5B61"/>
                </a:solidFill>
                <a:latin typeface="Arial"/>
                <a:cs typeface="Arial"/>
              </a:rPr>
              <a:t> </a:t>
            </a:r>
            <a:r>
              <a:rPr sz="500" spc="0" dirty="0" smtClean="0">
                <a:solidFill>
                  <a:srgbClr val="838387"/>
                </a:solidFill>
                <a:latin typeface="Arial"/>
                <a:cs typeface="Arial"/>
              </a:rPr>
              <a:t>S</a:t>
            </a:r>
            <a:r>
              <a:rPr sz="500" spc="0" dirty="0" smtClean="0">
                <a:solidFill>
                  <a:srgbClr val="879170"/>
                </a:solidFill>
                <a:latin typeface="Arial"/>
                <a:cs typeface="Arial"/>
              </a:rPr>
              <a:t>O</a:t>
            </a:r>
            <a:r>
              <a:rPr sz="500" spc="0" dirty="0" smtClean="0">
                <a:solidFill>
                  <a:srgbClr val="707070"/>
                </a:solidFill>
                <a:latin typeface="Arial"/>
                <a:cs typeface="Arial"/>
              </a:rPr>
              <a:t>C</a:t>
            </a:r>
            <a:r>
              <a:rPr sz="500" spc="0" dirty="0" smtClean="0">
                <a:solidFill>
                  <a:srgbClr val="4B4950"/>
                </a:solidFill>
                <a:latin typeface="Arial"/>
                <a:cs typeface="Arial"/>
              </a:rPr>
              <a:t>I</a:t>
            </a:r>
            <a:r>
              <a:rPr sz="500" spc="0" dirty="0" smtClean="0">
                <a:solidFill>
                  <a:srgbClr val="707070"/>
                </a:solidFill>
                <a:latin typeface="Arial"/>
                <a:cs typeface="Arial"/>
              </a:rPr>
              <a:t>AL</a:t>
            </a:r>
            <a:r>
              <a:rPr sz="500" spc="0" dirty="0" smtClean="0">
                <a:solidFill>
                  <a:srgbClr val="838387"/>
                </a:solidFill>
                <a:latin typeface="Arial"/>
                <a:cs typeface="Arial"/>
              </a:rPr>
              <a:t>"</a:t>
            </a:r>
            <a:endParaRPr sz="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</TotalTime>
  <Words>9241</Words>
  <Application>Microsoft Office PowerPoint</Application>
  <PresentationFormat>Personalizado</PresentationFormat>
  <Paragraphs>330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Malgun Gothic</vt:lpstr>
      <vt:lpstr>Arial</vt:lpstr>
      <vt:lpstr>Calibri</vt:lpstr>
      <vt:lpstr>Times New Roman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cesar villagrana</cp:lastModifiedBy>
  <cp:revision>2</cp:revision>
  <dcterms:modified xsi:type="dcterms:W3CDTF">2019-07-18T15:53:39Z</dcterms:modified>
</cp:coreProperties>
</file>