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letter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FA46-C96F-4856-86AC-20432592BCFA}" type="datetimeFigureOut">
              <a:rPr lang="es-MX" smtClean="0"/>
              <a:t>08/03/2022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6B4BB-9302-4ABA-A694-BCB669F549E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82277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FA46-C96F-4856-86AC-20432592BCFA}" type="datetimeFigureOut">
              <a:rPr lang="es-MX" smtClean="0"/>
              <a:t>08/03/2022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6B4BB-9302-4ABA-A694-BCB669F549E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23105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FA46-C96F-4856-86AC-20432592BCFA}" type="datetimeFigureOut">
              <a:rPr lang="es-MX" smtClean="0"/>
              <a:t>08/03/2022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6B4BB-9302-4ABA-A694-BCB669F549E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1429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FA46-C96F-4856-86AC-20432592BCFA}" type="datetimeFigureOut">
              <a:rPr lang="es-MX" smtClean="0"/>
              <a:t>08/03/2022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6B4BB-9302-4ABA-A694-BCB669F549E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55841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FA46-C96F-4856-86AC-20432592BCFA}" type="datetimeFigureOut">
              <a:rPr lang="es-MX" smtClean="0"/>
              <a:t>08/03/2022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6B4BB-9302-4ABA-A694-BCB669F549E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7594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FA46-C96F-4856-86AC-20432592BCFA}" type="datetimeFigureOut">
              <a:rPr lang="es-MX" smtClean="0"/>
              <a:t>08/03/2022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6B4BB-9302-4ABA-A694-BCB669F549E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8491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FA46-C96F-4856-86AC-20432592BCFA}" type="datetimeFigureOut">
              <a:rPr lang="es-MX" smtClean="0"/>
              <a:t>08/03/2022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6B4BB-9302-4ABA-A694-BCB669F549E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16845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FA46-C96F-4856-86AC-20432592BCFA}" type="datetimeFigureOut">
              <a:rPr lang="es-MX" smtClean="0"/>
              <a:t>08/03/2022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6B4BB-9302-4ABA-A694-BCB669F549E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83910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FA46-C96F-4856-86AC-20432592BCFA}" type="datetimeFigureOut">
              <a:rPr lang="es-MX" smtClean="0"/>
              <a:t>08/03/2022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6B4BB-9302-4ABA-A694-BCB669F549E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21529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FA46-C96F-4856-86AC-20432592BCFA}" type="datetimeFigureOut">
              <a:rPr lang="es-MX" smtClean="0"/>
              <a:t>08/03/2022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6B4BB-9302-4ABA-A694-BCB669F549E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44341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FA46-C96F-4856-86AC-20432592BCFA}" type="datetimeFigureOut">
              <a:rPr lang="es-MX" smtClean="0"/>
              <a:t>08/03/2022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6B4BB-9302-4ABA-A694-BCB669F549E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36066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CEFA46-C96F-4856-86AC-20432592BCFA}" type="datetimeFigureOut">
              <a:rPr lang="es-MX" smtClean="0"/>
              <a:t>08/03/2022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6B4BB-9302-4ABA-A694-BCB669F549E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17537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urso Online Defensa Personal para Mujeres - Home | Facebook"/>
          <p:cNvPicPr>
            <a:picLocks noChangeAspect="1" noChangeArrowheads="1"/>
          </p:cNvPicPr>
          <p:nvPr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73" t="4742" r="12741" b="19098"/>
          <a:stretch/>
        </p:blipFill>
        <p:spPr bwMode="auto">
          <a:xfrm>
            <a:off x="7092543" y="395434"/>
            <a:ext cx="1952845" cy="193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34" t="11457" r="9823" b="9385"/>
          <a:stretch/>
        </p:blipFill>
        <p:spPr>
          <a:xfrm>
            <a:off x="412376" y="277907"/>
            <a:ext cx="1846730" cy="2043953"/>
          </a:xfrm>
          <a:prstGeom prst="rect">
            <a:avLst/>
          </a:prstGeom>
        </p:spPr>
      </p:pic>
      <p:sp>
        <p:nvSpPr>
          <p:cNvPr id="5" name="Rectángulo 4"/>
          <p:cNvSpPr/>
          <p:nvPr/>
        </p:nvSpPr>
        <p:spPr>
          <a:xfrm>
            <a:off x="2428981" y="826201"/>
            <a:ext cx="4832431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EL SISTEMA DE AGUA POTABLE, ALCANTARILLADO Y SANEAMIENTO DE FRESNILLO</a:t>
            </a:r>
            <a:endParaRPr lang="es-ES" sz="2000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456515" y="2307269"/>
            <a:ext cx="661245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OTORGAN EL PRESENTE AGRADECIMIENTO</a:t>
            </a:r>
          </a:p>
        </p:txBody>
      </p:sp>
      <p:sp>
        <p:nvSpPr>
          <p:cNvPr id="9" name="Rectángulo 8"/>
          <p:cNvSpPr/>
          <p:nvPr/>
        </p:nvSpPr>
        <p:spPr>
          <a:xfrm>
            <a:off x="1670609" y="3222511"/>
            <a:ext cx="634917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A: Oficial Luis Manuel Santana Rojas</a:t>
            </a:r>
            <a:endParaRPr lang="es-ES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3298268" y="5911273"/>
            <a:ext cx="292894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1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LIC. JUAN MANUEL LOERA LÓPEZ</a:t>
            </a:r>
          </a:p>
          <a:p>
            <a:pPr algn="ctr"/>
            <a:r>
              <a:rPr lang="es-ES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DIRECTOR DEL SIAPASF</a:t>
            </a:r>
            <a:endParaRPr lang="es-E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524012" y="4076305"/>
            <a:ext cx="8477455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Por haber impartido el Curso-Taller de Defensa Personal </a:t>
            </a:r>
            <a:r>
              <a:rPr lang="es-E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dentro de las actividades del 8 de Marzo DIA INTERNACIONAL DE LA MUJER</a:t>
            </a:r>
          </a:p>
          <a:p>
            <a:pPr algn="ctr"/>
            <a:r>
              <a:rPr lang="es-E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 personal del SIAPASF.</a:t>
            </a:r>
            <a:endParaRPr lang="es-E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7" name="Conector recto 6"/>
          <p:cNvCxnSpPr/>
          <p:nvPr/>
        </p:nvCxnSpPr>
        <p:spPr>
          <a:xfrm>
            <a:off x="3271066" y="5883564"/>
            <a:ext cx="2983345" cy="2770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1376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urso Online Defensa Personal para Mujeres - Home | Facebook"/>
          <p:cNvPicPr>
            <a:picLocks noChangeAspect="1" noChangeArrowheads="1"/>
          </p:cNvPicPr>
          <p:nvPr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73" t="4742" r="12741" b="19098"/>
          <a:stretch/>
        </p:blipFill>
        <p:spPr bwMode="auto">
          <a:xfrm>
            <a:off x="6554661" y="333354"/>
            <a:ext cx="230773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34" t="11457" r="9823" b="9385"/>
          <a:stretch/>
        </p:blipFill>
        <p:spPr>
          <a:xfrm>
            <a:off x="412376" y="277907"/>
            <a:ext cx="1846730" cy="2043953"/>
          </a:xfrm>
          <a:prstGeom prst="rect">
            <a:avLst/>
          </a:prstGeom>
        </p:spPr>
      </p:pic>
      <p:sp>
        <p:nvSpPr>
          <p:cNvPr id="5" name="Rectángulo 4"/>
          <p:cNvSpPr/>
          <p:nvPr/>
        </p:nvSpPr>
        <p:spPr>
          <a:xfrm>
            <a:off x="1909028" y="792051"/>
            <a:ext cx="4832431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EL SISTEMA DE AGUA POTABLE, ALCANTARILLADO Y SANEAMIENTO DE FRESNILLO</a:t>
            </a:r>
            <a:endParaRPr lang="es-ES" sz="2000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100659" y="2307215"/>
            <a:ext cx="661245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OTORGAN EL PRESENTE </a:t>
            </a:r>
            <a:r>
              <a:rPr lang="es-ES" sz="20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AGRADECIMIENTO</a:t>
            </a:r>
            <a:endParaRPr lang="es-ES" sz="2000" dirty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390250" y="3195406"/>
            <a:ext cx="8287397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0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A: Oficial Alberto Guadalupe Domínguez Cervantes</a:t>
            </a:r>
            <a:endParaRPr lang="es-ES" sz="3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3069464" y="5917252"/>
            <a:ext cx="292894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1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LIC. JUAN MANUEL LOERA LÓPEZ</a:t>
            </a:r>
          </a:p>
          <a:p>
            <a:pPr algn="ctr"/>
            <a:r>
              <a:rPr lang="es-ES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DIRECTOR DEL SIAPASF</a:t>
            </a:r>
            <a:endParaRPr lang="es-E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331446" y="4052889"/>
            <a:ext cx="8477455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Por haber impartido el Curso-Taller de Defensa Personal </a:t>
            </a:r>
            <a:r>
              <a:rPr lang="es-E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dentro de las actividades del 8 de Marzo DIA INTERNACIONAL DE LA MUJER</a:t>
            </a:r>
          </a:p>
          <a:p>
            <a:pPr algn="ctr"/>
            <a:r>
              <a:rPr lang="es-E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 personal del SIAPASF.</a:t>
            </a:r>
            <a:endParaRPr lang="es-E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7" name="Conector recto 6"/>
          <p:cNvCxnSpPr/>
          <p:nvPr/>
        </p:nvCxnSpPr>
        <p:spPr>
          <a:xfrm>
            <a:off x="3011055" y="5883564"/>
            <a:ext cx="2983345" cy="2770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3686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</TotalTime>
  <Words>114</Words>
  <Application>Microsoft Office PowerPoint</Application>
  <PresentationFormat>Carta (216 x 279 mm)</PresentationFormat>
  <Paragraphs>14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Cuenta Microsoft</dc:creator>
  <cp:lastModifiedBy>Cuenta Microsoft</cp:lastModifiedBy>
  <cp:revision>16</cp:revision>
  <cp:lastPrinted>2022-03-08T16:06:17Z</cp:lastPrinted>
  <dcterms:created xsi:type="dcterms:W3CDTF">2022-03-07T19:04:13Z</dcterms:created>
  <dcterms:modified xsi:type="dcterms:W3CDTF">2022-03-08T16:06:26Z</dcterms:modified>
</cp:coreProperties>
</file>