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2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330D-9E99-4260-97FA-8B3B993BC2F3}" type="datetimeFigureOut">
              <a:rPr lang="es-MX" smtClean="0"/>
              <a:pPr/>
              <a:t>11/04/2022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68F2-DCDA-4A43-9880-D6035B88684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21012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330D-9E99-4260-97FA-8B3B993BC2F3}" type="datetimeFigureOut">
              <a:rPr lang="es-MX" smtClean="0"/>
              <a:pPr/>
              <a:t>11/04/2022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68F2-DCDA-4A43-9880-D6035B88684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747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330D-9E99-4260-97FA-8B3B993BC2F3}" type="datetimeFigureOut">
              <a:rPr lang="es-MX" smtClean="0"/>
              <a:pPr/>
              <a:t>11/04/2022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68F2-DCDA-4A43-9880-D6035B88684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09142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330D-9E99-4260-97FA-8B3B993BC2F3}" type="datetimeFigureOut">
              <a:rPr lang="es-MX" smtClean="0"/>
              <a:pPr/>
              <a:t>11/04/2022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68F2-DCDA-4A43-9880-D6035B88684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1065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330D-9E99-4260-97FA-8B3B993BC2F3}" type="datetimeFigureOut">
              <a:rPr lang="es-MX" smtClean="0"/>
              <a:pPr/>
              <a:t>11/04/2022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68F2-DCDA-4A43-9880-D6035B88684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97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330D-9E99-4260-97FA-8B3B993BC2F3}" type="datetimeFigureOut">
              <a:rPr lang="es-MX" smtClean="0"/>
              <a:pPr/>
              <a:t>11/04/2022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68F2-DCDA-4A43-9880-D6035B88684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60783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330D-9E99-4260-97FA-8B3B993BC2F3}" type="datetimeFigureOut">
              <a:rPr lang="es-MX" smtClean="0"/>
              <a:pPr/>
              <a:t>11/04/2022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68F2-DCDA-4A43-9880-D6035B88684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23961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330D-9E99-4260-97FA-8B3B993BC2F3}" type="datetimeFigureOut">
              <a:rPr lang="es-MX" smtClean="0"/>
              <a:pPr/>
              <a:t>11/04/2022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68F2-DCDA-4A43-9880-D6035B88684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8275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330D-9E99-4260-97FA-8B3B993BC2F3}" type="datetimeFigureOut">
              <a:rPr lang="es-MX" smtClean="0"/>
              <a:pPr/>
              <a:t>11/04/2022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68F2-DCDA-4A43-9880-D6035B88684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64882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330D-9E99-4260-97FA-8B3B993BC2F3}" type="datetimeFigureOut">
              <a:rPr lang="es-MX" smtClean="0"/>
              <a:pPr/>
              <a:t>11/04/2022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68F2-DCDA-4A43-9880-D6035B88684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02127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8330D-9E99-4260-97FA-8B3B993BC2F3}" type="datetimeFigureOut">
              <a:rPr lang="es-MX" smtClean="0"/>
              <a:pPr/>
              <a:t>11/04/2022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5C68F2-DCDA-4A43-9880-D6035B88684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6124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8330D-9E99-4260-97FA-8B3B993BC2F3}" type="datetimeFigureOut">
              <a:rPr lang="es-MX" smtClean="0"/>
              <a:pPr/>
              <a:t>11/04/2022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5C68F2-DCDA-4A43-9880-D6035B886843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2637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>
              <a:lumMod val="9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3550920" y="1976459"/>
            <a:ext cx="5512191" cy="923330"/>
          </a:xfrm>
          <a:prstGeom prst="rect">
            <a:avLst/>
          </a:prstGeom>
          <a:solidFill>
            <a:schemeClr val="accent1">
              <a:lumMod val="75000"/>
            </a:schemeClr>
          </a:solidFill>
          <a:ln w="38100">
            <a:solidFill>
              <a:schemeClr val="tx1">
                <a:lumMod val="75000"/>
                <a:lumOff val="2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ES_tradnl" b="1" dirty="0" smtClean="0"/>
              <a:t>MTRO.CARLOS ALEJANDRO SEGOVIA SALDIVAR</a:t>
            </a:r>
            <a:endParaRPr lang="es-ES_tradnl" b="1" dirty="0" smtClean="0"/>
          </a:p>
          <a:p>
            <a:pPr algn="ctr"/>
            <a:r>
              <a:rPr lang="es-MX" dirty="0" smtClean="0"/>
              <a:t>TITULAR DE LA OFICINA MUNICIPAL DE ENLACE CON LA SECRETARIA DE RELACIONES EXTERIORES</a:t>
            </a:r>
            <a:endParaRPr lang="es-MX" dirty="0"/>
          </a:p>
        </p:txBody>
      </p:sp>
      <p:sp>
        <p:nvSpPr>
          <p:cNvPr id="6" name="Rectángulo 5"/>
          <p:cNvSpPr/>
          <p:nvPr/>
        </p:nvSpPr>
        <p:spPr>
          <a:xfrm>
            <a:off x="2393156" y="642817"/>
            <a:ext cx="7446499" cy="954107"/>
          </a:xfrm>
          <a:prstGeom prst="rect">
            <a:avLst/>
          </a:prstGeom>
          <a:solidFill>
            <a:srgbClr val="002060"/>
          </a:solidFill>
          <a:ln w="349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s-MX" sz="2800" b="1" dirty="0" smtClean="0">
                <a:solidFill>
                  <a:schemeClr val="bg1"/>
                </a:solidFill>
              </a:rPr>
              <a:t>OFICINA MUNICIPAL DE ENLACE CON LA SECRETARIA DE RELACIONES EXTERIORES</a:t>
            </a:r>
            <a:endParaRPr lang="es-MX" sz="2800" b="1" dirty="0">
              <a:solidFill>
                <a:schemeClr val="bg1"/>
              </a:solidFill>
            </a:endParaRPr>
          </a:p>
        </p:txBody>
      </p:sp>
      <p:cxnSp>
        <p:nvCxnSpPr>
          <p:cNvPr id="12" name="Conector recto 11"/>
          <p:cNvCxnSpPr>
            <a:stCxn id="5" idx="2"/>
          </p:cNvCxnSpPr>
          <p:nvPr/>
        </p:nvCxnSpPr>
        <p:spPr>
          <a:xfrm flipH="1">
            <a:off x="6306226" y="2899789"/>
            <a:ext cx="790" cy="519744"/>
          </a:xfrm>
          <a:prstGeom prst="line">
            <a:avLst/>
          </a:prstGeom>
          <a:ln w="635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>
            <a:off x="1051940" y="3407114"/>
            <a:ext cx="8807712" cy="82663"/>
          </a:xfrm>
          <a:prstGeom prst="line">
            <a:avLst/>
          </a:prstGeom>
          <a:ln w="635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 flipH="1">
            <a:off x="1697498" y="3369554"/>
            <a:ext cx="2" cy="374586"/>
          </a:xfrm>
          <a:prstGeom prst="line">
            <a:avLst/>
          </a:prstGeom>
          <a:ln w="635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>
            <a:off x="4745589" y="3466719"/>
            <a:ext cx="1388" cy="537356"/>
          </a:xfrm>
          <a:prstGeom prst="line">
            <a:avLst/>
          </a:prstGeom>
          <a:ln w="635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>
            <a:off x="7580659" y="3448445"/>
            <a:ext cx="8248" cy="448494"/>
          </a:xfrm>
          <a:prstGeom prst="line">
            <a:avLst/>
          </a:prstGeom>
          <a:ln w="635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 flipH="1">
            <a:off x="9818555" y="3539478"/>
            <a:ext cx="11958" cy="440963"/>
          </a:xfrm>
          <a:prstGeom prst="line">
            <a:avLst/>
          </a:prstGeom>
          <a:ln w="635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ángulo 18"/>
          <p:cNvSpPr/>
          <p:nvPr/>
        </p:nvSpPr>
        <p:spPr>
          <a:xfrm>
            <a:off x="611336" y="3791626"/>
            <a:ext cx="2395784" cy="203132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0">
            <a:solidFill>
              <a:schemeClr val="accent5">
                <a:lumMod val="50000"/>
              </a:schemeClr>
            </a:solidFill>
          </a:ln>
        </p:spPr>
        <p:txBody>
          <a:bodyPr wrap="none">
            <a:spAutoFit/>
          </a:bodyPr>
          <a:lstStyle/>
          <a:p>
            <a:r>
              <a:rPr lang="es-MX" b="1" dirty="0" smtClean="0"/>
              <a:t>AREA DE PASAPORTES</a:t>
            </a:r>
          </a:p>
          <a:p>
            <a:r>
              <a:rPr lang="es-MX" sz="1200" dirty="0" smtClean="0"/>
              <a:t>Omar Jorge Flores Castro</a:t>
            </a:r>
          </a:p>
          <a:p>
            <a:r>
              <a:rPr lang="es-MX" sz="1200" dirty="0" smtClean="0"/>
              <a:t>Adriana Martínez Carrillo</a:t>
            </a:r>
          </a:p>
          <a:p>
            <a:r>
              <a:rPr lang="es-MX" sz="1200" dirty="0" smtClean="0"/>
              <a:t>Octavio Manuel Moreno Rivera</a:t>
            </a:r>
          </a:p>
          <a:p>
            <a:r>
              <a:rPr lang="es-MX" sz="1200" dirty="0" smtClean="0"/>
              <a:t>Margarita Esther Pérez Rodríguez</a:t>
            </a:r>
          </a:p>
          <a:p>
            <a:r>
              <a:rPr lang="es-MX" sz="1200" dirty="0" smtClean="0"/>
              <a:t>Adriana Soto Cázares</a:t>
            </a:r>
          </a:p>
          <a:p>
            <a:r>
              <a:rPr lang="es-MX" sz="1200" dirty="0" smtClean="0"/>
              <a:t>Elvira Villicaña Sáenz</a:t>
            </a:r>
          </a:p>
          <a:p>
            <a:r>
              <a:rPr lang="es-MX" sz="1200" dirty="0" smtClean="0"/>
              <a:t>Lorena Zapata González</a:t>
            </a:r>
            <a:endParaRPr lang="es-MX" sz="1200" dirty="0"/>
          </a:p>
          <a:p>
            <a:r>
              <a:rPr lang="es-MX" sz="1200" dirty="0" smtClean="0"/>
              <a:t>Isaac Missael Chihuahua Flores</a:t>
            </a:r>
          </a:p>
          <a:p>
            <a:r>
              <a:rPr lang="es-MX" sz="1200" dirty="0" smtClean="0"/>
              <a:t>Martín Alejandro Bañuelos Palacios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3585183" y="3864951"/>
            <a:ext cx="2492557" cy="8309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AREA DE PROTECCION CONSULAR</a:t>
            </a:r>
          </a:p>
          <a:p>
            <a:pPr algn="ctr"/>
            <a:r>
              <a:rPr lang="es-MX" sz="1200" dirty="0" smtClean="0"/>
              <a:t>Isaac </a:t>
            </a:r>
            <a:r>
              <a:rPr lang="es-MX" sz="1200" dirty="0" err="1" smtClean="0"/>
              <a:t>Missael</a:t>
            </a:r>
            <a:r>
              <a:rPr lang="es-MX" sz="1200" dirty="0" smtClean="0"/>
              <a:t> Chihuahua Flores </a:t>
            </a:r>
            <a:endParaRPr lang="es-MX" sz="1200" dirty="0"/>
          </a:p>
        </p:txBody>
      </p:sp>
      <p:sp>
        <p:nvSpPr>
          <p:cNvPr id="9" name="CuadroTexto 8"/>
          <p:cNvSpPr txBox="1"/>
          <p:nvPr/>
        </p:nvSpPr>
        <p:spPr>
          <a:xfrm>
            <a:off x="6704256" y="3864951"/>
            <a:ext cx="1849835" cy="55399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AREA JURÍDICA</a:t>
            </a:r>
          </a:p>
          <a:p>
            <a:pPr algn="ctr"/>
            <a:r>
              <a:rPr lang="es-MX" sz="1200" dirty="0" smtClean="0"/>
              <a:t>Elvira </a:t>
            </a:r>
            <a:r>
              <a:rPr lang="es-MX" sz="1200" dirty="0" err="1" smtClean="0"/>
              <a:t>Villicaña</a:t>
            </a:r>
            <a:r>
              <a:rPr lang="es-MX" sz="1200" dirty="0" smtClean="0"/>
              <a:t> Sáenz</a:t>
            </a:r>
            <a:endParaRPr lang="es-MX" sz="1200" dirty="0"/>
          </a:p>
        </p:txBody>
      </p:sp>
      <p:sp>
        <p:nvSpPr>
          <p:cNvPr id="22" name="CuadroTexto 21"/>
          <p:cNvSpPr txBox="1"/>
          <p:nvPr/>
        </p:nvSpPr>
        <p:spPr>
          <a:xfrm>
            <a:off x="9034112" y="3911118"/>
            <a:ext cx="1846433" cy="73866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317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MX" b="1" dirty="0" smtClean="0"/>
              <a:t>SECRETARIA</a:t>
            </a:r>
          </a:p>
          <a:p>
            <a:pPr algn="ctr"/>
            <a:r>
              <a:rPr lang="es-MX" sz="1200" dirty="0" smtClean="0"/>
              <a:t>Claudia C. Cornejo González</a:t>
            </a:r>
            <a:endParaRPr lang="es-MX" sz="1200" dirty="0"/>
          </a:p>
        </p:txBody>
      </p:sp>
      <p:pic>
        <p:nvPicPr>
          <p:cNvPr id="21" name="Picture 4" descr="Resultado de imagen para secretaria de relaciones exteriore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212" y="529723"/>
            <a:ext cx="2004408" cy="849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AutoShape 2" descr="Resultado de imagen para logotipo de ayuntamiento de fresnillo administracion 2018 2021"/>
          <p:cNvSpPr>
            <a:spLocks noChangeAspect="1" noChangeArrowheads="1"/>
          </p:cNvSpPr>
          <p:nvPr/>
        </p:nvSpPr>
        <p:spPr bwMode="auto">
          <a:xfrm>
            <a:off x="458936" y="1227267"/>
            <a:ext cx="1934220" cy="1934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3" name="AutoShape 4" descr="Resultado de imagen para logotipo de ayuntamiento de fresnillo administracion 2018 202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6" descr="Resultado de imagen para logotipo de ayuntamiento de fresnillo administracion 2018 2021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0" name="Imagen 1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3993" y="183316"/>
            <a:ext cx="2108695" cy="1603375"/>
          </a:xfrm>
          <a:prstGeom prst="rect">
            <a:avLst/>
          </a:prstGeom>
          <a:noFill/>
        </p:spPr>
      </p:pic>
      <p:cxnSp>
        <p:nvCxnSpPr>
          <p:cNvPr id="27" name="Conector angular 26"/>
          <p:cNvCxnSpPr/>
          <p:nvPr/>
        </p:nvCxnSpPr>
        <p:spPr>
          <a:xfrm>
            <a:off x="9063111" y="2484290"/>
            <a:ext cx="2585098" cy="120084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angular 28"/>
          <p:cNvCxnSpPr/>
          <p:nvPr/>
        </p:nvCxnSpPr>
        <p:spPr>
          <a:xfrm rot="5400000">
            <a:off x="10621389" y="4407624"/>
            <a:ext cx="1721133" cy="332509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ángulo 29"/>
          <p:cNvSpPr/>
          <p:nvPr/>
        </p:nvSpPr>
        <p:spPr>
          <a:xfrm>
            <a:off x="10355660" y="5434445"/>
            <a:ext cx="1683327" cy="71697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600" b="1" dirty="0" smtClean="0"/>
              <a:t>INTENDENCIA</a:t>
            </a:r>
          </a:p>
          <a:p>
            <a:pPr algn="ctr"/>
            <a:r>
              <a:rPr lang="es-MX" sz="1200" dirty="0" smtClean="0"/>
              <a:t>(comisionada)</a:t>
            </a:r>
          </a:p>
          <a:p>
            <a:pPr algn="ctr"/>
            <a:r>
              <a:rPr lang="es-MX" sz="1000" dirty="0" smtClean="0"/>
              <a:t>Ana </a:t>
            </a:r>
            <a:r>
              <a:rPr lang="es-MX" sz="1000" dirty="0" err="1" smtClean="0"/>
              <a:t>Rubi</a:t>
            </a:r>
            <a:r>
              <a:rPr lang="es-MX" sz="1000" dirty="0" smtClean="0"/>
              <a:t>  Martínez Esparza </a:t>
            </a:r>
            <a:endParaRPr lang="es-MX" sz="1000" dirty="0"/>
          </a:p>
        </p:txBody>
      </p:sp>
      <p:sp>
        <p:nvSpPr>
          <p:cNvPr id="34" name="Rectángulo 33"/>
          <p:cNvSpPr/>
          <p:nvPr/>
        </p:nvSpPr>
        <p:spPr>
          <a:xfrm>
            <a:off x="4551219" y="304208"/>
            <a:ext cx="2919846" cy="262227"/>
          </a:xfrm>
          <a:prstGeom prst="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>
                <a:solidFill>
                  <a:schemeClr val="accent2">
                    <a:lumMod val="50000"/>
                  </a:schemeClr>
                </a:solidFill>
              </a:rPr>
              <a:t>(</a:t>
            </a:r>
            <a:r>
              <a:rPr lang="es-MX" dirty="0" smtClean="0">
                <a:solidFill>
                  <a:schemeClr val="accent2">
                    <a:lumMod val="50000"/>
                  </a:schemeClr>
                </a:solidFill>
              </a:rPr>
              <a:t>1ER</a:t>
            </a:r>
            <a:r>
              <a:rPr lang="es-MX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s-MX" dirty="0" smtClean="0">
                <a:solidFill>
                  <a:schemeClr val="accent2">
                    <a:lumMod val="50000"/>
                  </a:schemeClr>
                </a:solidFill>
              </a:rPr>
              <a:t>TRIMESTRE)  DEL </a:t>
            </a:r>
            <a:r>
              <a:rPr lang="es-MX" dirty="0" smtClean="0">
                <a:solidFill>
                  <a:schemeClr val="accent2">
                    <a:lumMod val="50000"/>
                  </a:schemeClr>
                </a:solidFill>
              </a:rPr>
              <a:t>2022</a:t>
            </a:r>
            <a:endParaRPr lang="es-MX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3098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583</TotalTime>
  <Words>95</Words>
  <Application>Microsoft Office PowerPoint</Application>
  <PresentationFormat>Panorámica</PresentationFormat>
  <Paragraphs>23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adriana soto cazares</dc:creator>
  <cp:lastModifiedBy>COORD1</cp:lastModifiedBy>
  <cp:revision>43</cp:revision>
  <cp:lastPrinted>2021-12-15T14:42:17Z</cp:lastPrinted>
  <dcterms:created xsi:type="dcterms:W3CDTF">2018-01-24T19:55:30Z</dcterms:created>
  <dcterms:modified xsi:type="dcterms:W3CDTF">2022-04-11T15:48:14Z</dcterms:modified>
</cp:coreProperties>
</file>